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8" r:id="rId2"/>
    <p:sldId id="256" r:id="rId3"/>
    <p:sldId id="257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94365C-114B-49D6-8656-ACE2A8F48B3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29C40-1595-4783-A04E-BD42EF54C1C5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MD.SHAMSUL ALAM</a:t>
          </a:r>
        </a:p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0242220005101424</a:t>
          </a:r>
        </a:p>
        <a:p>
          <a:endParaRPr lang="en-US" sz="500" dirty="0"/>
        </a:p>
      </dgm:t>
    </dgm:pt>
    <dgm:pt modelId="{567E276A-B3BA-4758-8A92-E14B4AA8FCA8}" type="parTrans" cxnId="{3257021C-F8DD-4FAB-AF0F-9DEA298C7CA0}">
      <dgm:prSet/>
      <dgm:spPr/>
      <dgm:t>
        <a:bodyPr/>
        <a:lstStyle/>
        <a:p>
          <a:endParaRPr lang="en-US"/>
        </a:p>
      </dgm:t>
    </dgm:pt>
    <dgm:pt modelId="{12F18B87-F65E-4C48-AB86-72FEFEAA0A15}" type="sibTrans" cxnId="{3257021C-F8DD-4FAB-AF0F-9DEA298C7CA0}">
      <dgm:prSet/>
      <dgm:spPr/>
      <dgm:t>
        <a:bodyPr/>
        <a:lstStyle/>
        <a:p>
          <a:endParaRPr lang="en-US"/>
        </a:p>
      </dgm:t>
    </dgm:pt>
    <dgm:pt modelId="{D5638467-3E58-4C15-A4EE-53E0AADA7396}">
      <dgm:prSet phldrT="[Text]"/>
      <dgm:spPr/>
      <dgm:t>
        <a:bodyPr/>
        <a:lstStyle/>
        <a:p>
          <a:endParaRPr lang="en-US" sz="400" dirty="0"/>
        </a:p>
      </dgm:t>
    </dgm:pt>
    <dgm:pt modelId="{E146A66E-8284-4AAD-B91F-6E01A8574D90}" type="parTrans" cxnId="{96EA363F-88F5-48E6-B5CD-B59DCBD324DA}">
      <dgm:prSet/>
      <dgm:spPr/>
      <dgm:t>
        <a:bodyPr/>
        <a:lstStyle/>
        <a:p>
          <a:endParaRPr lang="en-US"/>
        </a:p>
      </dgm:t>
    </dgm:pt>
    <dgm:pt modelId="{B1C36E2D-6556-4F2B-99D8-C62C09444EF2}" type="sibTrans" cxnId="{96EA363F-88F5-48E6-B5CD-B59DCBD324DA}">
      <dgm:prSet/>
      <dgm:spPr/>
      <dgm:t>
        <a:bodyPr/>
        <a:lstStyle/>
        <a:p>
          <a:endParaRPr lang="en-US"/>
        </a:p>
      </dgm:t>
    </dgm:pt>
    <dgm:pt modelId="{60E43E86-4979-4799-935E-386005827B68}">
      <dgm:prSet phldrT="[Text]"/>
      <dgm:spPr/>
      <dgm:t>
        <a:bodyPr/>
        <a:lstStyle/>
        <a:p>
          <a:endParaRPr lang="en-US" sz="400" dirty="0"/>
        </a:p>
      </dgm:t>
    </dgm:pt>
    <dgm:pt modelId="{83E019FC-82EF-4E21-9F88-DAD654209966}" type="parTrans" cxnId="{3782B455-4053-40DD-831C-8897B055CDE3}">
      <dgm:prSet/>
      <dgm:spPr/>
      <dgm:t>
        <a:bodyPr/>
        <a:lstStyle/>
        <a:p>
          <a:endParaRPr lang="en-US"/>
        </a:p>
      </dgm:t>
    </dgm:pt>
    <dgm:pt modelId="{91AB0503-9846-430A-B5FC-317BBE2EE442}" type="sibTrans" cxnId="{3782B455-4053-40DD-831C-8897B055CDE3}">
      <dgm:prSet/>
      <dgm:spPr/>
      <dgm:t>
        <a:bodyPr/>
        <a:lstStyle/>
        <a:p>
          <a:endParaRPr lang="en-US"/>
        </a:p>
      </dgm:t>
    </dgm:pt>
    <dgm:pt modelId="{8EE9ED6D-079B-4AF4-80D4-5D0996E94BE7}">
      <dgm:prSet phldrT="[Text]"/>
      <dgm:spPr/>
      <dgm:t>
        <a:bodyPr/>
        <a:lstStyle/>
        <a:p>
          <a:endParaRPr lang="en-US" sz="400" dirty="0"/>
        </a:p>
      </dgm:t>
    </dgm:pt>
    <dgm:pt modelId="{B736EB9E-65CC-4FD1-BE5C-A822EEF0D8BD}" type="parTrans" cxnId="{23D4DFEC-151E-4CE7-8F66-FC58C1F82EB3}">
      <dgm:prSet/>
      <dgm:spPr/>
      <dgm:t>
        <a:bodyPr/>
        <a:lstStyle/>
        <a:p>
          <a:endParaRPr lang="en-US"/>
        </a:p>
      </dgm:t>
    </dgm:pt>
    <dgm:pt modelId="{30724729-7B1B-45AA-98A1-06573F62B92A}" type="sibTrans" cxnId="{23D4DFEC-151E-4CE7-8F66-FC58C1F82EB3}">
      <dgm:prSet/>
      <dgm:spPr/>
      <dgm:t>
        <a:bodyPr/>
        <a:lstStyle/>
        <a:p>
          <a:endParaRPr lang="en-US"/>
        </a:p>
      </dgm:t>
    </dgm:pt>
    <dgm:pt modelId="{8B64B8C9-3C7C-4569-90F6-0AB1CB1300CA}" type="pres">
      <dgm:prSet presAssocID="{0894365C-114B-49D6-8656-ACE2A8F48B38}" presName="Name0" presStyleCnt="0">
        <dgm:presLayoutVars>
          <dgm:dir/>
          <dgm:resizeHandles val="exact"/>
        </dgm:presLayoutVars>
      </dgm:prSet>
      <dgm:spPr/>
    </dgm:pt>
    <dgm:pt modelId="{429C9A27-F512-43B4-8A9C-4F5FEFE6F4C3}" type="pres">
      <dgm:prSet presAssocID="{8E629C40-1595-4783-A04E-BD42EF54C1C5}" presName="compNode" presStyleCnt="0"/>
      <dgm:spPr/>
    </dgm:pt>
    <dgm:pt modelId="{C81C23A7-B03C-4114-9A43-2C64CE791065}" type="pres">
      <dgm:prSet presAssocID="{8E629C40-1595-4783-A04E-BD42EF54C1C5}" presName="pictRect" presStyleLbl="node1" presStyleIdx="0" presStyleCnt="1" custLinFactNeighborX="-18802" custLinFactNeighborY="4710"/>
      <dgm:spPr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2D4BDD10-744F-4699-879C-AFB2D65C803B}" type="pres">
      <dgm:prSet presAssocID="{8E629C40-1595-4783-A04E-BD42EF54C1C5}" presName="textRect" presStyleLbl="revTx" presStyleIdx="0" presStyleCnt="1" custScaleX="106312" custScaleY="46044" custLinFactNeighborX="-3555" custLinFactNeighborY="-14310">
        <dgm:presLayoutVars>
          <dgm:bulletEnabled val="1"/>
        </dgm:presLayoutVars>
      </dgm:prSet>
      <dgm:spPr/>
    </dgm:pt>
  </dgm:ptLst>
  <dgm:cxnLst>
    <dgm:cxn modelId="{3257021C-F8DD-4FAB-AF0F-9DEA298C7CA0}" srcId="{0894365C-114B-49D6-8656-ACE2A8F48B38}" destId="{8E629C40-1595-4783-A04E-BD42EF54C1C5}" srcOrd="0" destOrd="0" parTransId="{567E276A-B3BA-4758-8A92-E14B4AA8FCA8}" sibTransId="{12F18B87-F65E-4C48-AB86-72FEFEAA0A15}"/>
    <dgm:cxn modelId="{96EA363F-88F5-48E6-B5CD-B59DCBD324DA}" srcId="{8E629C40-1595-4783-A04E-BD42EF54C1C5}" destId="{D5638467-3E58-4C15-A4EE-53E0AADA7396}" srcOrd="0" destOrd="0" parTransId="{E146A66E-8284-4AAD-B91F-6E01A8574D90}" sibTransId="{B1C36E2D-6556-4F2B-99D8-C62C09444EF2}"/>
    <dgm:cxn modelId="{96A43C40-1033-498F-84D5-3A68391529A4}" type="presOf" srcId="{8E629C40-1595-4783-A04E-BD42EF54C1C5}" destId="{2D4BDD10-744F-4699-879C-AFB2D65C803B}" srcOrd="0" destOrd="0" presId="urn:microsoft.com/office/officeart/2005/8/layout/pList1"/>
    <dgm:cxn modelId="{3782B455-4053-40DD-831C-8897B055CDE3}" srcId="{8E629C40-1595-4783-A04E-BD42EF54C1C5}" destId="{60E43E86-4979-4799-935E-386005827B68}" srcOrd="1" destOrd="0" parTransId="{83E019FC-82EF-4E21-9F88-DAD654209966}" sibTransId="{91AB0503-9846-430A-B5FC-317BBE2EE442}"/>
    <dgm:cxn modelId="{061E8179-00AC-437E-BB97-D94CEF883597}" type="presOf" srcId="{0894365C-114B-49D6-8656-ACE2A8F48B38}" destId="{8B64B8C9-3C7C-4569-90F6-0AB1CB1300CA}" srcOrd="0" destOrd="0" presId="urn:microsoft.com/office/officeart/2005/8/layout/pList1"/>
    <dgm:cxn modelId="{2975825A-125C-4365-9E35-9F6680FB3DB7}" type="presOf" srcId="{60E43E86-4979-4799-935E-386005827B68}" destId="{2D4BDD10-744F-4699-879C-AFB2D65C803B}" srcOrd="0" destOrd="2" presId="urn:microsoft.com/office/officeart/2005/8/layout/pList1"/>
    <dgm:cxn modelId="{653ADEA4-BFE7-470D-B27B-C895466ABA87}" type="presOf" srcId="{D5638467-3E58-4C15-A4EE-53E0AADA7396}" destId="{2D4BDD10-744F-4699-879C-AFB2D65C803B}" srcOrd="0" destOrd="1" presId="urn:microsoft.com/office/officeart/2005/8/layout/pList1"/>
    <dgm:cxn modelId="{23D4DFEC-151E-4CE7-8F66-FC58C1F82EB3}" srcId="{8E629C40-1595-4783-A04E-BD42EF54C1C5}" destId="{8EE9ED6D-079B-4AF4-80D4-5D0996E94BE7}" srcOrd="2" destOrd="0" parTransId="{B736EB9E-65CC-4FD1-BE5C-A822EEF0D8BD}" sibTransId="{30724729-7B1B-45AA-98A1-06573F62B92A}"/>
    <dgm:cxn modelId="{8776E7F5-5886-4482-BC3D-645C5C014F2D}" type="presOf" srcId="{8EE9ED6D-079B-4AF4-80D4-5D0996E94BE7}" destId="{2D4BDD10-744F-4699-879C-AFB2D65C803B}" srcOrd="0" destOrd="3" presId="urn:microsoft.com/office/officeart/2005/8/layout/pList1"/>
    <dgm:cxn modelId="{9B1C7F8C-EE07-4BFE-8D32-288BB0400905}" type="presParOf" srcId="{8B64B8C9-3C7C-4569-90F6-0AB1CB1300CA}" destId="{429C9A27-F512-43B4-8A9C-4F5FEFE6F4C3}" srcOrd="0" destOrd="0" presId="urn:microsoft.com/office/officeart/2005/8/layout/pList1"/>
    <dgm:cxn modelId="{D2914DBD-357B-4C0D-A714-93C330341F5D}" type="presParOf" srcId="{429C9A27-F512-43B4-8A9C-4F5FEFE6F4C3}" destId="{C81C23A7-B03C-4114-9A43-2C64CE791065}" srcOrd="0" destOrd="0" presId="urn:microsoft.com/office/officeart/2005/8/layout/pList1"/>
    <dgm:cxn modelId="{C9767806-AB48-48A8-A990-D2C5FEC01950}" type="presParOf" srcId="{429C9A27-F512-43B4-8A9C-4F5FEFE6F4C3}" destId="{2D4BDD10-744F-4699-879C-AFB2D65C803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94365C-114B-49D6-8656-ACE2A8F48B3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29C40-1595-4783-A04E-BD42EF54C1C5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SADID AHMED TURJO </a:t>
          </a:r>
        </a:p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0242220005101437</a:t>
          </a:r>
        </a:p>
        <a:p>
          <a:endParaRPr lang="en-US" sz="500" dirty="0"/>
        </a:p>
      </dgm:t>
    </dgm:pt>
    <dgm:pt modelId="{567E276A-B3BA-4758-8A92-E14B4AA8FCA8}" type="parTrans" cxnId="{3257021C-F8DD-4FAB-AF0F-9DEA298C7CA0}">
      <dgm:prSet/>
      <dgm:spPr/>
      <dgm:t>
        <a:bodyPr/>
        <a:lstStyle/>
        <a:p>
          <a:endParaRPr lang="en-US"/>
        </a:p>
      </dgm:t>
    </dgm:pt>
    <dgm:pt modelId="{12F18B87-F65E-4C48-AB86-72FEFEAA0A15}" type="sibTrans" cxnId="{3257021C-F8DD-4FAB-AF0F-9DEA298C7CA0}">
      <dgm:prSet/>
      <dgm:spPr/>
      <dgm:t>
        <a:bodyPr/>
        <a:lstStyle/>
        <a:p>
          <a:endParaRPr lang="en-US"/>
        </a:p>
      </dgm:t>
    </dgm:pt>
    <dgm:pt modelId="{D5638467-3E58-4C15-A4EE-53E0AADA7396}">
      <dgm:prSet phldrT="[Text]"/>
      <dgm:spPr/>
      <dgm:t>
        <a:bodyPr/>
        <a:lstStyle/>
        <a:p>
          <a:endParaRPr lang="en-US" sz="400" dirty="0"/>
        </a:p>
      </dgm:t>
    </dgm:pt>
    <dgm:pt modelId="{E146A66E-8284-4AAD-B91F-6E01A8574D90}" type="parTrans" cxnId="{96EA363F-88F5-48E6-B5CD-B59DCBD324DA}">
      <dgm:prSet/>
      <dgm:spPr/>
      <dgm:t>
        <a:bodyPr/>
        <a:lstStyle/>
        <a:p>
          <a:endParaRPr lang="en-US"/>
        </a:p>
      </dgm:t>
    </dgm:pt>
    <dgm:pt modelId="{B1C36E2D-6556-4F2B-99D8-C62C09444EF2}" type="sibTrans" cxnId="{96EA363F-88F5-48E6-B5CD-B59DCBD324DA}">
      <dgm:prSet/>
      <dgm:spPr/>
      <dgm:t>
        <a:bodyPr/>
        <a:lstStyle/>
        <a:p>
          <a:endParaRPr lang="en-US"/>
        </a:p>
      </dgm:t>
    </dgm:pt>
    <dgm:pt modelId="{60E43E86-4979-4799-935E-386005827B68}">
      <dgm:prSet phldrT="[Text]"/>
      <dgm:spPr/>
      <dgm:t>
        <a:bodyPr/>
        <a:lstStyle/>
        <a:p>
          <a:endParaRPr lang="en-US" sz="400" dirty="0"/>
        </a:p>
      </dgm:t>
    </dgm:pt>
    <dgm:pt modelId="{83E019FC-82EF-4E21-9F88-DAD654209966}" type="parTrans" cxnId="{3782B455-4053-40DD-831C-8897B055CDE3}">
      <dgm:prSet/>
      <dgm:spPr/>
      <dgm:t>
        <a:bodyPr/>
        <a:lstStyle/>
        <a:p>
          <a:endParaRPr lang="en-US"/>
        </a:p>
      </dgm:t>
    </dgm:pt>
    <dgm:pt modelId="{91AB0503-9846-430A-B5FC-317BBE2EE442}" type="sibTrans" cxnId="{3782B455-4053-40DD-831C-8897B055CDE3}">
      <dgm:prSet/>
      <dgm:spPr/>
      <dgm:t>
        <a:bodyPr/>
        <a:lstStyle/>
        <a:p>
          <a:endParaRPr lang="en-US"/>
        </a:p>
      </dgm:t>
    </dgm:pt>
    <dgm:pt modelId="{8EE9ED6D-079B-4AF4-80D4-5D0996E94BE7}">
      <dgm:prSet phldrT="[Text]"/>
      <dgm:spPr/>
      <dgm:t>
        <a:bodyPr/>
        <a:lstStyle/>
        <a:p>
          <a:endParaRPr lang="en-US" sz="400" dirty="0"/>
        </a:p>
      </dgm:t>
    </dgm:pt>
    <dgm:pt modelId="{B736EB9E-65CC-4FD1-BE5C-A822EEF0D8BD}" type="parTrans" cxnId="{23D4DFEC-151E-4CE7-8F66-FC58C1F82EB3}">
      <dgm:prSet/>
      <dgm:spPr/>
      <dgm:t>
        <a:bodyPr/>
        <a:lstStyle/>
        <a:p>
          <a:endParaRPr lang="en-US"/>
        </a:p>
      </dgm:t>
    </dgm:pt>
    <dgm:pt modelId="{30724729-7B1B-45AA-98A1-06573F62B92A}" type="sibTrans" cxnId="{23D4DFEC-151E-4CE7-8F66-FC58C1F82EB3}">
      <dgm:prSet/>
      <dgm:spPr/>
      <dgm:t>
        <a:bodyPr/>
        <a:lstStyle/>
        <a:p>
          <a:endParaRPr lang="en-US"/>
        </a:p>
      </dgm:t>
    </dgm:pt>
    <dgm:pt modelId="{8B64B8C9-3C7C-4569-90F6-0AB1CB1300CA}" type="pres">
      <dgm:prSet presAssocID="{0894365C-114B-49D6-8656-ACE2A8F48B38}" presName="Name0" presStyleCnt="0">
        <dgm:presLayoutVars>
          <dgm:dir/>
          <dgm:resizeHandles val="exact"/>
        </dgm:presLayoutVars>
      </dgm:prSet>
      <dgm:spPr/>
    </dgm:pt>
    <dgm:pt modelId="{429C9A27-F512-43B4-8A9C-4F5FEFE6F4C3}" type="pres">
      <dgm:prSet presAssocID="{8E629C40-1595-4783-A04E-BD42EF54C1C5}" presName="compNode" presStyleCnt="0"/>
      <dgm:spPr/>
    </dgm:pt>
    <dgm:pt modelId="{C81C23A7-B03C-4114-9A43-2C64CE791065}" type="pres">
      <dgm:prSet presAssocID="{8E629C40-1595-4783-A04E-BD42EF54C1C5}" presName="pictRect" presStyleLbl="node1" presStyleIdx="0" presStyleCnt="1" custLinFactNeighborX="-18802" custLinFactNeighborY="4710"/>
      <dgm:spPr>
        <a:blipFill>
          <a:blip xmlns:r="http://schemas.openxmlformats.org/officeDocument/2006/relationships" r:embed="rId1"/>
          <a:srcRect/>
          <a:stretch>
            <a:fillRect t="-41000" b="-41000"/>
          </a:stretch>
        </a:blipFill>
      </dgm:spPr>
    </dgm:pt>
    <dgm:pt modelId="{2D4BDD10-744F-4699-879C-AFB2D65C803B}" type="pres">
      <dgm:prSet presAssocID="{8E629C40-1595-4783-A04E-BD42EF54C1C5}" presName="textRect" presStyleLbl="revTx" presStyleIdx="0" presStyleCnt="1" custScaleX="106312" custScaleY="46044" custLinFactNeighborX="-3555" custLinFactNeighborY="-14310">
        <dgm:presLayoutVars>
          <dgm:bulletEnabled val="1"/>
        </dgm:presLayoutVars>
      </dgm:prSet>
      <dgm:spPr/>
    </dgm:pt>
  </dgm:ptLst>
  <dgm:cxnLst>
    <dgm:cxn modelId="{3257021C-F8DD-4FAB-AF0F-9DEA298C7CA0}" srcId="{0894365C-114B-49D6-8656-ACE2A8F48B38}" destId="{8E629C40-1595-4783-A04E-BD42EF54C1C5}" srcOrd="0" destOrd="0" parTransId="{567E276A-B3BA-4758-8A92-E14B4AA8FCA8}" sibTransId="{12F18B87-F65E-4C48-AB86-72FEFEAA0A15}"/>
    <dgm:cxn modelId="{96EA363F-88F5-48E6-B5CD-B59DCBD324DA}" srcId="{8E629C40-1595-4783-A04E-BD42EF54C1C5}" destId="{D5638467-3E58-4C15-A4EE-53E0AADA7396}" srcOrd="0" destOrd="0" parTransId="{E146A66E-8284-4AAD-B91F-6E01A8574D90}" sibTransId="{B1C36E2D-6556-4F2B-99D8-C62C09444EF2}"/>
    <dgm:cxn modelId="{96A43C40-1033-498F-84D5-3A68391529A4}" type="presOf" srcId="{8E629C40-1595-4783-A04E-BD42EF54C1C5}" destId="{2D4BDD10-744F-4699-879C-AFB2D65C803B}" srcOrd="0" destOrd="0" presId="urn:microsoft.com/office/officeart/2005/8/layout/pList1"/>
    <dgm:cxn modelId="{3782B455-4053-40DD-831C-8897B055CDE3}" srcId="{8E629C40-1595-4783-A04E-BD42EF54C1C5}" destId="{60E43E86-4979-4799-935E-386005827B68}" srcOrd="1" destOrd="0" parTransId="{83E019FC-82EF-4E21-9F88-DAD654209966}" sibTransId="{91AB0503-9846-430A-B5FC-317BBE2EE442}"/>
    <dgm:cxn modelId="{061E8179-00AC-437E-BB97-D94CEF883597}" type="presOf" srcId="{0894365C-114B-49D6-8656-ACE2A8F48B38}" destId="{8B64B8C9-3C7C-4569-90F6-0AB1CB1300CA}" srcOrd="0" destOrd="0" presId="urn:microsoft.com/office/officeart/2005/8/layout/pList1"/>
    <dgm:cxn modelId="{2975825A-125C-4365-9E35-9F6680FB3DB7}" type="presOf" srcId="{60E43E86-4979-4799-935E-386005827B68}" destId="{2D4BDD10-744F-4699-879C-AFB2D65C803B}" srcOrd="0" destOrd="2" presId="urn:microsoft.com/office/officeart/2005/8/layout/pList1"/>
    <dgm:cxn modelId="{653ADEA4-BFE7-470D-B27B-C895466ABA87}" type="presOf" srcId="{D5638467-3E58-4C15-A4EE-53E0AADA7396}" destId="{2D4BDD10-744F-4699-879C-AFB2D65C803B}" srcOrd="0" destOrd="1" presId="urn:microsoft.com/office/officeart/2005/8/layout/pList1"/>
    <dgm:cxn modelId="{23D4DFEC-151E-4CE7-8F66-FC58C1F82EB3}" srcId="{8E629C40-1595-4783-A04E-BD42EF54C1C5}" destId="{8EE9ED6D-079B-4AF4-80D4-5D0996E94BE7}" srcOrd="2" destOrd="0" parTransId="{B736EB9E-65CC-4FD1-BE5C-A822EEF0D8BD}" sibTransId="{30724729-7B1B-45AA-98A1-06573F62B92A}"/>
    <dgm:cxn modelId="{8776E7F5-5886-4482-BC3D-645C5C014F2D}" type="presOf" srcId="{8EE9ED6D-079B-4AF4-80D4-5D0996E94BE7}" destId="{2D4BDD10-744F-4699-879C-AFB2D65C803B}" srcOrd="0" destOrd="3" presId="urn:microsoft.com/office/officeart/2005/8/layout/pList1"/>
    <dgm:cxn modelId="{9B1C7F8C-EE07-4BFE-8D32-288BB0400905}" type="presParOf" srcId="{8B64B8C9-3C7C-4569-90F6-0AB1CB1300CA}" destId="{429C9A27-F512-43B4-8A9C-4F5FEFE6F4C3}" srcOrd="0" destOrd="0" presId="urn:microsoft.com/office/officeart/2005/8/layout/pList1"/>
    <dgm:cxn modelId="{D2914DBD-357B-4C0D-A714-93C330341F5D}" type="presParOf" srcId="{429C9A27-F512-43B4-8A9C-4F5FEFE6F4C3}" destId="{C81C23A7-B03C-4114-9A43-2C64CE791065}" srcOrd="0" destOrd="0" presId="urn:microsoft.com/office/officeart/2005/8/layout/pList1"/>
    <dgm:cxn modelId="{C9767806-AB48-48A8-A990-D2C5FEC01950}" type="presParOf" srcId="{429C9A27-F512-43B4-8A9C-4F5FEFE6F4C3}" destId="{2D4BDD10-744F-4699-879C-AFB2D65C803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94365C-114B-49D6-8656-ACE2A8F48B3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29C40-1595-4783-A04E-BD42EF54C1C5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ARAFAT HOSSAIN</a:t>
          </a:r>
        </a:p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0242220005101415</a:t>
          </a:r>
        </a:p>
        <a:p>
          <a:endParaRPr lang="en-US" sz="500" dirty="0"/>
        </a:p>
      </dgm:t>
    </dgm:pt>
    <dgm:pt modelId="{567E276A-B3BA-4758-8A92-E14B4AA8FCA8}" type="parTrans" cxnId="{3257021C-F8DD-4FAB-AF0F-9DEA298C7CA0}">
      <dgm:prSet/>
      <dgm:spPr/>
      <dgm:t>
        <a:bodyPr/>
        <a:lstStyle/>
        <a:p>
          <a:endParaRPr lang="en-US"/>
        </a:p>
      </dgm:t>
    </dgm:pt>
    <dgm:pt modelId="{12F18B87-F65E-4C48-AB86-72FEFEAA0A15}" type="sibTrans" cxnId="{3257021C-F8DD-4FAB-AF0F-9DEA298C7CA0}">
      <dgm:prSet/>
      <dgm:spPr/>
      <dgm:t>
        <a:bodyPr/>
        <a:lstStyle/>
        <a:p>
          <a:endParaRPr lang="en-US"/>
        </a:p>
      </dgm:t>
    </dgm:pt>
    <dgm:pt modelId="{D5638467-3E58-4C15-A4EE-53E0AADA7396}">
      <dgm:prSet phldrT="[Text]"/>
      <dgm:spPr/>
      <dgm:t>
        <a:bodyPr/>
        <a:lstStyle/>
        <a:p>
          <a:endParaRPr lang="en-US" sz="400" dirty="0"/>
        </a:p>
      </dgm:t>
    </dgm:pt>
    <dgm:pt modelId="{E146A66E-8284-4AAD-B91F-6E01A8574D90}" type="parTrans" cxnId="{96EA363F-88F5-48E6-B5CD-B59DCBD324DA}">
      <dgm:prSet/>
      <dgm:spPr/>
      <dgm:t>
        <a:bodyPr/>
        <a:lstStyle/>
        <a:p>
          <a:endParaRPr lang="en-US"/>
        </a:p>
      </dgm:t>
    </dgm:pt>
    <dgm:pt modelId="{B1C36E2D-6556-4F2B-99D8-C62C09444EF2}" type="sibTrans" cxnId="{96EA363F-88F5-48E6-B5CD-B59DCBD324DA}">
      <dgm:prSet/>
      <dgm:spPr/>
      <dgm:t>
        <a:bodyPr/>
        <a:lstStyle/>
        <a:p>
          <a:endParaRPr lang="en-US"/>
        </a:p>
      </dgm:t>
    </dgm:pt>
    <dgm:pt modelId="{60E43E86-4979-4799-935E-386005827B68}">
      <dgm:prSet phldrT="[Text]"/>
      <dgm:spPr/>
      <dgm:t>
        <a:bodyPr/>
        <a:lstStyle/>
        <a:p>
          <a:endParaRPr lang="en-US" sz="400" dirty="0"/>
        </a:p>
      </dgm:t>
    </dgm:pt>
    <dgm:pt modelId="{83E019FC-82EF-4E21-9F88-DAD654209966}" type="parTrans" cxnId="{3782B455-4053-40DD-831C-8897B055CDE3}">
      <dgm:prSet/>
      <dgm:spPr/>
      <dgm:t>
        <a:bodyPr/>
        <a:lstStyle/>
        <a:p>
          <a:endParaRPr lang="en-US"/>
        </a:p>
      </dgm:t>
    </dgm:pt>
    <dgm:pt modelId="{91AB0503-9846-430A-B5FC-317BBE2EE442}" type="sibTrans" cxnId="{3782B455-4053-40DD-831C-8897B055CDE3}">
      <dgm:prSet/>
      <dgm:spPr/>
      <dgm:t>
        <a:bodyPr/>
        <a:lstStyle/>
        <a:p>
          <a:endParaRPr lang="en-US"/>
        </a:p>
      </dgm:t>
    </dgm:pt>
    <dgm:pt modelId="{8EE9ED6D-079B-4AF4-80D4-5D0996E94BE7}">
      <dgm:prSet phldrT="[Text]"/>
      <dgm:spPr/>
      <dgm:t>
        <a:bodyPr/>
        <a:lstStyle/>
        <a:p>
          <a:endParaRPr lang="en-US" sz="400" dirty="0"/>
        </a:p>
      </dgm:t>
    </dgm:pt>
    <dgm:pt modelId="{B736EB9E-65CC-4FD1-BE5C-A822EEF0D8BD}" type="parTrans" cxnId="{23D4DFEC-151E-4CE7-8F66-FC58C1F82EB3}">
      <dgm:prSet/>
      <dgm:spPr/>
      <dgm:t>
        <a:bodyPr/>
        <a:lstStyle/>
        <a:p>
          <a:endParaRPr lang="en-US"/>
        </a:p>
      </dgm:t>
    </dgm:pt>
    <dgm:pt modelId="{30724729-7B1B-45AA-98A1-06573F62B92A}" type="sibTrans" cxnId="{23D4DFEC-151E-4CE7-8F66-FC58C1F82EB3}">
      <dgm:prSet/>
      <dgm:spPr/>
      <dgm:t>
        <a:bodyPr/>
        <a:lstStyle/>
        <a:p>
          <a:endParaRPr lang="en-US"/>
        </a:p>
      </dgm:t>
    </dgm:pt>
    <dgm:pt modelId="{8B64B8C9-3C7C-4569-90F6-0AB1CB1300CA}" type="pres">
      <dgm:prSet presAssocID="{0894365C-114B-49D6-8656-ACE2A8F48B38}" presName="Name0" presStyleCnt="0">
        <dgm:presLayoutVars>
          <dgm:dir/>
          <dgm:resizeHandles val="exact"/>
        </dgm:presLayoutVars>
      </dgm:prSet>
      <dgm:spPr/>
    </dgm:pt>
    <dgm:pt modelId="{429C9A27-F512-43B4-8A9C-4F5FEFE6F4C3}" type="pres">
      <dgm:prSet presAssocID="{8E629C40-1595-4783-A04E-BD42EF54C1C5}" presName="compNode" presStyleCnt="0"/>
      <dgm:spPr/>
    </dgm:pt>
    <dgm:pt modelId="{C81C23A7-B03C-4114-9A43-2C64CE791065}" type="pres">
      <dgm:prSet presAssocID="{8E629C40-1595-4783-A04E-BD42EF54C1C5}" presName="pictRect" presStyleLbl="node1" presStyleIdx="0" presStyleCnt="1" custLinFactNeighborX="-18802" custLinFactNeighborY="4710"/>
      <dgm:spPr>
        <a:blipFill>
          <a:blip xmlns:r="http://schemas.openxmlformats.org/officeDocument/2006/relationships" r:embed="rId1"/>
          <a:srcRect/>
          <a:stretch>
            <a:fillRect t="-47000" b="-47000"/>
          </a:stretch>
        </a:blipFill>
      </dgm:spPr>
    </dgm:pt>
    <dgm:pt modelId="{2D4BDD10-744F-4699-879C-AFB2D65C803B}" type="pres">
      <dgm:prSet presAssocID="{8E629C40-1595-4783-A04E-BD42EF54C1C5}" presName="textRect" presStyleLbl="revTx" presStyleIdx="0" presStyleCnt="1" custScaleX="106312" custScaleY="46044" custLinFactNeighborX="-3849" custLinFactNeighborY="-12506">
        <dgm:presLayoutVars>
          <dgm:bulletEnabled val="1"/>
        </dgm:presLayoutVars>
      </dgm:prSet>
      <dgm:spPr/>
    </dgm:pt>
  </dgm:ptLst>
  <dgm:cxnLst>
    <dgm:cxn modelId="{3257021C-F8DD-4FAB-AF0F-9DEA298C7CA0}" srcId="{0894365C-114B-49D6-8656-ACE2A8F48B38}" destId="{8E629C40-1595-4783-A04E-BD42EF54C1C5}" srcOrd="0" destOrd="0" parTransId="{567E276A-B3BA-4758-8A92-E14B4AA8FCA8}" sibTransId="{12F18B87-F65E-4C48-AB86-72FEFEAA0A15}"/>
    <dgm:cxn modelId="{96EA363F-88F5-48E6-B5CD-B59DCBD324DA}" srcId="{8E629C40-1595-4783-A04E-BD42EF54C1C5}" destId="{D5638467-3E58-4C15-A4EE-53E0AADA7396}" srcOrd="0" destOrd="0" parTransId="{E146A66E-8284-4AAD-B91F-6E01A8574D90}" sibTransId="{B1C36E2D-6556-4F2B-99D8-C62C09444EF2}"/>
    <dgm:cxn modelId="{96A43C40-1033-498F-84D5-3A68391529A4}" type="presOf" srcId="{8E629C40-1595-4783-A04E-BD42EF54C1C5}" destId="{2D4BDD10-744F-4699-879C-AFB2D65C803B}" srcOrd="0" destOrd="0" presId="urn:microsoft.com/office/officeart/2005/8/layout/pList1"/>
    <dgm:cxn modelId="{3782B455-4053-40DD-831C-8897B055CDE3}" srcId="{8E629C40-1595-4783-A04E-BD42EF54C1C5}" destId="{60E43E86-4979-4799-935E-386005827B68}" srcOrd="1" destOrd="0" parTransId="{83E019FC-82EF-4E21-9F88-DAD654209966}" sibTransId="{91AB0503-9846-430A-B5FC-317BBE2EE442}"/>
    <dgm:cxn modelId="{061E8179-00AC-437E-BB97-D94CEF883597}" type="presOf" srcId="{0894365C-114B-49D6-8656-ACE2A8F48B38}" destId="{8B64B8C9-3C7C-4569-90F6-0AB1CB1300CA}" srcOrd="0" destOrd="0" presId="urn:microsoft.com/office/officeart/2005/8/layout/pList1"/>
    <dgm:cxn modelId="{2975825A-125C-4365-9E35-9F6680FB3DB7}" type="presOf" srcId="{60E43E86-4979-4799-935E-386005827B68}" destId="{2D4BDD10-744F-4699-879C-AFB2D65C803B}" srcOrd="0" destOrd="2" presId="urn:microsoft.com/office/officeart/2005/8/layout/pList1"/>
    <dgm:cxn modelId="{653ADEA4-BFE7-470D-B27B-C895466ABA87}" type="presOf" srcId="{D5638467-3E58-4C15-A4EE-53E0AADA7396}" destId="{2D4BDD10-744F-4699-879C-AFB2D65C803B}" srcOrd="0" destOrd="1" presId="urn:microsoft.com/office/officeart/2005/8/layout/pList1"/>
    <dgm:cxn modelId="{23D4DFEC-151E-4CE7-8F66-FC58C1F82EB3}" srcId="{8E629C40-1595-4783-A04E-BD42EF54C1C5}" destId="{8EE9ED6D-079B-4AF4-80D4-5D0996E94BE7}" srcOrd="2" destOrd="0" parTransId="{B736EB9E-65CC-4FD1-BE5C-A822EEF0D8BD}" sibTransId="{30724729-7B1B-45AA-98A1-06573F62B92A}"/>
    <dgm:cxn modelId="{8776E7F5-5886-4482-BC3D-645C5C014F2D}" type="presOf" srcId="{8EE9ED6D-079B-4AF4-80D4-5D0996E94BE7}" destId="{2D4BDD10-744F-4699-879C-AFB2D65C803B}" srcOrd="0" destOrd="3" presId="urn:microsoft.com/office/officeart/2005/8/layout/pList1"/>
    <dgm:cxn modelId="{9B1C7F8C-EE07-4BFE-8D32-288BB0400905}" type="presParOf" srcId="{8B64B8C9-3C7C-4569-90F6-0AB1CB1300CA}" destId="{429C9A27-F512-43B4-8A9C-4F5FEFE6F4C3}" srcOrd="0" destOrd="0" presId="urn:microsoft.com/office/officeart/2005/8/layout/pList1"/>
    <dgm:cxn modelId="{D2914DBD-357B-4C0D-A714-93C330341F5D}" type="presParOf" srcId="{429C9A27-F512-43B4-8A9C-4F5FEFE6F4C3}" destId="{C81C23A7-B03C-4114-9A43-2C64CE791065}" srcOrd="0" destOrd="0" presId="urn:microsoft.com/office/officeart/2005/8/layout/pList1"/>
    <dgm:cxn modelId="{C9767806-AB48-48A8-A990-D2C5FEC01950}" type="presParOf" srcId="{429C9A27-F512-43B4-8A9C-4F5FEFE6F4C3}" destId="{2D4BDD10-744F-4699-879C-AFB2D65C803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94365C-114B-49D6-8656-ACE2A8F48B3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29C40-1595-4783-A04E-BD42EF54C1C5}">
      <dgm:prSet phldrT="[Text]" custT="1"/>
      <dgm:spPr/>
      <dgm:t>
        <a:bodyPr/>
        <a:lstStyle/>
        <a:p>
          <a:r>
            <a:rPr lang="en-US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MARFI HASAN RAIHAN </a:t>
          </a:r>
        </a:p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0242220005101435</a:t>
          </a:r>
        </a:p>
        <a:p>
          <a:endParaRPr lang="en-US" sz="500" dirty="0"/>
        </a:p>
      </dgm:t>
    </dgm:pt>
    <dgm:pt modelId="{567E276A-B3BA-4758-8A92-E14B4AA8FCA8}" type="parTrans" cxnId="{3257021C-F8DD-4FAB-AF0F-9DEA298C7CA0}">
      <dgm:prSet/>
      <dgm:spPr/>
      <dgm:t>
        <a:bodyPr/>
        <a:lstStyle/>
        <a:p>
          <a:endParaRPr lang="en-US"/>
        </a:p>
      </dgm:t>
    </dgm:pt>
    <dgm:pt modelId="{12F18B87-F65E-4C48-AB86-72FEFEAA0A15}" type="sibTrans" cxnId="{3257021C-F8DD-4FAB-AF0F-9DEA298C7CA0}">
      <dgm:prSet/>
      <dgm:spPr/>
      <dgm:t>
        <a:bodyPr/>
        <a:lstStyle/>
        <a:p>
          <a:endParaRPr lang="en-US"/>
        </a:p>
      </dgm:t>
    </dgm:pt>
    <dgm:pt modelId="{D5638467-3E58-4C15-A4EE-53E0AADA7396}">
      <dgm:prSet phldrT="[Text]"/>
      <dgm:spPr/>
      <dgm:t>
        <a:bodyPr/>
        <a:lstStyle/>
        <a:p>
          <a:endParaRPr lang="en-US" sz="400" dirty="0"/>
        </a:p>
      </dgm:t>
    </dgm:pt>
    <dgm:pt modelId="{E146A66E-8284-4AAD-B91F-6E01A8574D90}" type="parTrans" cxnId="{96EA363F-88F5-48E6-B5CD-B59DCBD324DA}">
      <dgm:prSet/>
      <dgm:spPr/>
      <dgm:t>
        <a:bodyPr/>
        <a:lstStyle/>
        <a:p>
          <a:endParaRPr lang="en-US"/>
        </a:p>
      </dgm:t>
    </dgm:pt>
    <dgm:pt modelId="{B1C36E2D-6556-4F2B-99D8-C62C09444EF2}" type="sibTrans" cxnId="{96EA363F-88F5-48E6-B5CD-B59DCBD324DA}">
      <dgm:prSet/>
      <dgm:spPr/>
      <dgm:t>
        <a:bodyPr/>
        <a:lstStyle/>
        <a:p>
          <a:endParaRPr lang="en-US"/>
        </a:p>
      </dgm:t>
    </dgm:pt>
    <dgm:pt modelId="{60E43E86-4979-4799-935E-386005827B68}">
      <dgm:prSet phldrT="[Text]"/>
      <dgm:spPr/>
      <dgm:t>
        <a:bodyPr/>
        <a:lstStyle/>
        <a:p>
          <a:endParaRPr lang="en-US" sz="400" dirty="0"/>
        </a:p>
      </dgm:t>
    </dgm:pt>
    <dgm:pt modelId="{83E019FC-82EF-4E21-9F88-DAD654209966}" type="parTrans" cxnId="{3782B455-4053-40DD-831C-8897B055CDE3}">
      <dgm:prSet/>
      <dgm:spPr/>
      <dgm:t>
        <a:bodyPr/>
        <a:lstStyle/>
        <a:p>
          <a:endParaRPr lang="en-US"/>
        </a:p>
      </dgm:t>
    </dgm:pt>
    <dgm:pt modelId="{91AB0503-9846-430A-B5FC-317BBE2EE442}" type="sibTrans" cxnId="{3782B455-4053-40DD-831C-8897B055CDE3}">
      <dgm:prSet/>
      <dgm:spPr/>
      <dgm:t>
        <a:bodyPr/>
        <a:lstStyle/>
        <a:p>
          <a:endParaRPr lang="en-US"/>
        </a:p>
      </dgm:t>
    </dgm:pt>
    <dgm:pt modelId="{8EE9ED6D-079B-4AF4-80D4-5D0996E94BE7}">
      <dgm:prSet phldrT="[Text]"/>
      <dgm:spPr/>
      <dgm:t>
        <a:bodyPr/>
        <a:lstStyle/>
        <a:p>
          <a:endParaRPr lang="en-US" sz="400" dirty="0"/>
        </a:p>
      </dgm:t>
    </dgm:pt>
    <dgm:pt modelId="{B736EB9E-65CC-4FD1-BE5C-A822EEF0D8BD}" type="parTrans" cxnId="{23D4DFEC-151E-4CE7-8F66-FC58C1F82EB3}">
      <dgm:prSet/>
      <dgm:spPr/>
      <dgm:t>
        <a:bodyPr/>
        <a:lstStyle/>
        <a:p>
          <a:endParaRPr lang="en-US"/>
        </a:p>
      </dgm:t>
    </dgm:pt>
    <dgm:pt modelId="{30724729-7B1B-45AA-98A1-06573F62B92A}" type="sibTrans" cxnId="{23D4DFEC-151E-4CE7-8F66-FC58C1F82EB3}">
      <dgm:prSet/>
      <dgm:spPr/>
      <dgm:t>
        <a:bodyPr/>
        <a:lstStyle/>
        <a:p>
          <a:endParaRPr lang="en-US"/>
        </a:p>
      </dgm:t>
    </dgm:pt>
    <dgm:pt modelId="{8B64B8C9-3C7C-4569-90F6-0AB1CB1300CA}" type="pres">
      <dgm:prSet presAssocID="{0894365C-114B-49D6-8656-ACE2A8F48B38}" presName="Name0" presStyleCnt="0">
        <dgm:presLayoutVars>
          <dgm:dir/>
          <dgm:resizeHandles val="exact"/>
        </dgm:presLayoutVars>
      </dgm:prSet>
      <dgm:spPr/>
    </dgm:pt>
    <dgm:pt modelId="{429C9A27-F512-43B4-8A9C-4F5FEFE6F4C3}" type="pres">
      <dgm:prSet presAssocID="{8E629C40-1595-4783-A04E-BD42EF54C1C5}" presName="compNode" presStyleCnt="0"/>
      <dgm:spPr/>
    </dgm:pt>
    <dgm:pt modelId="{C81C23A7-B03C-4114-9A43-2C64CE791065}" type="pres">
      <dgm:prSet presAssocID="{8E629C40-1595-4783-A04E-BD42EF54C1C5}" presName="pictRect" presStyleLbl="node1" presStyleIdx="0" presStyleCnt="1" custLinFactNeighborX="-18802" custLinFactNeighborY="4710"/>
      <dgm:spPr>
        <a:blipFill>
          <a:blip xmlns:r="http://schemas.openxmlformats.org/officeDocument/2006/relationships" r:embed="rId1"/>
          <a:srcRect/>
          <a:stretch>
            <a:fillRect t="-34000" b="-34000"/>
          </a:stretch>
        </a:blipFill>
      </dgm:spPr>
    </dgm:pt>
    <dgm:pt modelId="{2D4BDD10-744F-4699-879C-AFB2D65C803B}" type="pres">
      <dgm:prSet presAssocID="{8E629C40-1595-4783-A04E-BD42EF54C1C5}" presName="textRect" presStyleLbl="revTx" presStyleIdx="0" presStyleCnt="1" custScaleX="106312" custScaleY="46044" custLinFactNeighborX="-3555" custLinFactNeighborY="-14310">
        <dgm:presLayoutVars>
          <dgm:bulletEnabled val="1"/>
        </dgm:presLayoutVars>
      </dgm:prSet>
      <dgm:spPr/>
    </dgm:pt>
  </dgm:ptLst>
  <dgm:cxnLst>
    <dgm:cxn modelId="{3257021C-F8DD-4FAB-AF0F-9DEA298C7CA0}" srcId="{0894365C-114B-49D6-8656-ACE2A8F48B38}" destId="{8E629C40-1595-4783-A04E-BD42EF54C1C5}" srcOrd="0" destOrd="0" parTransId="{567E276A-B3BA-4758-8A92-E14B4AA8FCA8}" sibTransId="{12F18B87-F65E-4C48-AB86-72FEFEAA0A15}"/>
    <dgm:cxn modelId="{96EA363F-88F5-48E6-B5CD-B59DCBD324DA}" srcId="{8E629C40-1595-4783-A04E-BD42EF54C1C5}" destId="{D5638467-3E58-4C15-A4EE-53E0AADA7396}" srcOrd="0" destOrd="0" parTransId="{E146A66E-8284-4AAD-B91F-6E01A8574D90}" sibTransId="{B1C36E2D-6556-4F2B-99D8-C62C09444EF2}"/>
    <dgm:cxn modelId="{96A43C40-1033-498F-84D5-3A68391529A4}" type="presOf" srcId="{8E629C40-1595-4783-A04E-BD42EF54C1C5}" destId="{2D4BDD10-744F-4699-879C-AFB2D65C803B}" srcOrd="0" destOrd="0" presId="urn:microsoft.com/office/officeart/2005/8/layout/pList1"/>
    <dgm:cxn modelId="{3782B455-4053-40DD-831C-8897B055CDE3}" srcId="{8E629C40-1595-4783-A04E-BD42EF54C1C5}" destId="{60E43E86-4979-4799-935E-386005827B68}" srcOrd="1" destOrd="0" parTransId="{83E019FC-82EF-4E21-9F88-DAD654209966}" sibTransId="{91AB0503-9846-430A-B5FC-317BBE2EE442}"/>
    <dgm:cxn modelId="{061E8179-00AC-437E-BB97-D94CEF883597}" type="presOf" srcId="{0894365C-114B-49D6-8656-ACE2A8F48B38}" destId="{8B64B8C9-3C7C-4569-90F6-0AB1CB1300CA}" srcOrd="0" destOrd="0" presId="urn:microsoft.com/office/officeart/2005/8/layout/pList1"/>
    <dgm:cxn modelId="{2975825A-125C-4365-9E35-9F6680FB3DB7}" type="presOf" srcId="{60E43E86-4979-4799-935E-386005827B68}" destId="{2D4BDD10-744F-4699-879C-AFB2D65C803B}" srcOrd="0" destOrd="2" presId="urn:microsoft.com/office/officeart/2005/8/layout/pList1"/>
    <dgm:cxn modelId="{653ADEA4-BFE7-470D-B27B-C895466ABA87}" type="presOf" srcId="{D5638467-3E58-4C15-A4EE-53E0AADA7396}" destId="{2D4BDD10-744F-4699-879C-AFB2D65C803B}" srcOrd="0" destOrd="1" presId="urn:microsoft.com/office/officeart/2005/8/layout/pList1"/>
    <dgm:cxn modelId="{23D4DFEC-151E-4CE7-8F66-FC58C1F82EB3}" srcId="{8E629C40-1595-4783-A04E-BD42EF54C1C5}" destId="{8EE9ED6D-079B-4AF4-80D4-5D0996E94BE7}" srcOrd="2" destOrd="0" parTransId="{B736EB9E-65CC-4FD1-BE5C-A822EEF0D8BD}" sibTransId="{30724729-7B1B-45AA-98A1-06573F62B92A}"/>
    <dgm:cxn modelId="{8776E7F5-5886-4482-BC3D-645C5C014F2D}" type="presOf" srcId="{8EE9ED6D-079B-4AF4-80D4-5D0996E94BE7}" destId="{2D4BDD10-744F-4699-879C-AFB2D65C803B}" srcOrd="0" destOrd="3" presId="urn:microsoft.com/office/officeart/2005/8/layout/pList1"/>
    <dgm:cxn modelId="{9B1C7F8C-EE07-4BFE-8D32-288BB0400905}" type="presParOf" srcId="{8B64B8C9-3C7C-4569-90F6-0AB1CB1300CA}" destId="{429C9A27-F512-43B4-8A9C-4F5FEFE6F4C3}" srcOrd="0" destOrd="0" presId="urn:microsoft.com/office/officeart/2005/8/layout/pList1"/>
    <dgm:cxn modelId="{D2914DBD-357B-4C0D-A714-93C330341F5D}" type="presParOf" srcId="{429C9A27-F512-43B4-8A9C-4F5FEFE6F4C3}" destId="{C81C23A7-B03C-4114-9A43-2C64CE791065}" srcOrd="0" destOrd="0" presId="urn:microsoft.com/office/officeart/2005/8/layout/pList1"/>
    <dgm:cxn modelId="{C9767806-AB48-48A8-A990-D2C5FEC01950}" type="presParOf" srcId="{429C9A27-F512-43B4-8A9C-4F5FEFE6F4C3}" destId="{2D4BDD10-744F-4699-879C-AFB2D65C803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94365C-114B-49D6-8656-ACE2A8F48B38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629C40-1595-4783-A04E-BD42EF54C1C5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JUBAYER MAHMUD SHOYEB</a:t>
          </a:r>
        </a:p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0242220005101408</a:t>
          </a:r>
        </a:p>
        <a:p>
          <a:endParaRPr lang="en-US" sz="500" dirty="0"/>
        </a:p>
      </dgm:t>
    </dgm:pt>
    <dgm:pt modelId="{567E276A-B3BA-4758-8A92-E14B4AA8FCA8}" type="parTrans" cxnId="{3257021C-F8DD-4FAB-AF0F-9DEA298C7CA0}">
      <dgm:prSet/>
      <dgm:spPr/>
      <dgm:t>
        <a:bodyPr/>
        <a:lstStyle/>
        <a:p>
          <a:endParaRPr lang="en-US"/>
        </a:p>
      </dgm:t>
    </dgm:pt>
    <dgm:pt modelId="{12F18B87-F65E-4C48-AB86-72FEFEAA0A15}" type="sibTrans" cxnId="{3257021C-F8DD-4FAB-AF0F-9DEA298C7CA0}">
      <dgm:prSet/>
      <dgm:spPr/>
      <dgm:t>
        <a:bodyPr/>
        <a:lstStyle/>
        <a:p>
          <a:endParaRPr lang="en-US"/>
        </a:p>
      </dgm:t>
    </dgm:pt>
    <dgm:pt modelId="{D5638467-3E58-4C15-A4EE-53E0AADA7396}">
      <dgm:prSet phldrT="[Text]"/>
      <dgm:spPr/>
      <dgm:t>
        <a:bodyPr/>
        <a:lstStyle/>
        <a:p>
          <a:endParaRPr lang="en-US" sz="400" dirty="0"/>
        </a:p>
      </dgm:t>
    </dgm:pt>
    <dgm:pt modelId="{E146A66E-8284-4AAD-B91F-6E01A8574D90}" type="parTrans" cxnId="{96EA363F-88F5-48E6-B5CD-B59DCBD324DA}">
      <dgm:prSet/>
      <dgm:spPr/>
      <dgm:t>
        <a:bodyPr/>
        <a:lstStyle/>
        <a:p>
          <a:endParaRPr lang="en-US"/>
        </a:p>
      </dgm:t>
    </dgm:pt>
    <dgm:pt modelId="{B1C36E2D-6556-4F2B-99D8-C62C09444EF2}" type="sibTrans" cxnId="{96EA363F-88F5-48E6-B5CD-B59DCBD324DA}">
      <dgm:prSet/>
      <dgm:spPr/>
      <dgm:t>
        <a:bodyPr/>
        <a:lstStyle/>
        <a:p>
          <a:endParaRPr lang="en-US"/>
        </a:p>
      </dgm:t>
    </dgm:pt>
    <dgm:pt modelId="{60E43E86-4979-4799-935E-386005827B68}">
      <dgm:prSet phldrT="[Text]"/>
      <dgm:spPr/>
      <dgm:t>
        <a:bodyPr/>
        <a:lstStyle/>
        <a:p>
          <a:endParaRPr lang="en-US" sz="400" dirty="0"/>
        </a:p>
      </dgm:t>
    </dgm:pt>
    <dgm:pt modelId="{83E019FC-82EF-4E21-9F88-DAD654209966}" type="parTrans" cxnId="{3782B455-4053-40DD-831C-8897B055CDE3}">
      <dgm:prSet/>
      <dgm:spPr/>
      <dgm:t>
        <a:bodyPr/>
        <a:lstStyle/>
        <a:p>
          <a:endParaRPr lang="en-US"/>
        </a:p>
      </dgm:t>
    </dgm:pt>
    <dgm:pt modelId="{91AB0503-9846-430A-B5FC-317BBE2EE442}" type="sibTrans" cxnId="{3782B455-4053-40DD-831C-8897B055CDE3}">
      <dgm:prSet/>
      <dgm:spPr/>
      <dgm:t>
        <a:bodyPr/>
        <a:lstStyle/>
        <a:p>
          <a:endParaRPr lang="en-US"/>
        </a:p>
      </dgm:t>
    </dgm:pt>
    <dgm:pt modelId="{8EE9ED6D-079B-4AF4-80D4-5D0996E94BE7}">
      <dgm:prSet phldrT="[Text]"/>
      <dgm:spPr/>
      <dgm:t>
        <a:bodyPr/>
        <a:lstStyle/>
        <a:p>
          <a:endParaRPr lang="en-US" sz="400" dirty="0"/>
        </a:p>
      </dgm:t>
    </dgm:pt>
    <dgm:pt modelId="{B736EB9E-65CC-4FD1-BE5C-A822EEF0D8BD}" type="parTrans" cxnId="{23D4DFEC-151E-4CE7-8F66-FC58C1F82EB3}">
      <dgm:prSet/>
      <dgm:spPr/>
      <dgm:t>
        <a:bodyPr/>
        <a:lstStyle/>
        <a:p>
          <a:endParaRPr lang="en-US"/>
        </a:p>
      </dgm:t>
    </dgm:pt>
    <dgm:pt modelId="{30724729-7B1B-45AA-98A1-06573F62B92A}" type="sibTrans" cxnId="{23D4DFEC-151E-4CE7-8F66-FC58C1F82EB3}">
      <dgm:prSet/>
      <dgm:spPr/>
      <dgm:t>
        <a:bodyPr/>
        <a:lstStyle/>
        <a:p>
          <a:endParaRPr lang="en-US"/>
        </a:p>
      </dgm:t>
    </dgm:pt>
    <dgm:pt modelId="{8B64B8C9-3C7C-4569-90F6-0AB1CB1300CA}" type="pres">
      <dgm:prSet presAssocID="{0894365C-114B-49D6-8656-ACE2A8F48B38}" presName="Name0" presStyleCnt="0">
        <dgm:presLayoutVars>
          <dgm:dir/>
          <dgm:resizeHandles val="exact"/>
        </dgm:presLayoutVars>
      </dgm:prSet>
      <dgm:spPr/>
    </dgm:pt>
    <dgm:pt modelId="{429C9A27-F512-43B4-8A9C-4F5FEFE6F4C3}" type="pres">
      <dgm:prSet presAssocID="{8E629C40-1595-4783-A04E-BD42EF54C1C5}" presName="compNode" presStyleCnt="0"/>
      <dgm:spPr/>
    </dgm:pt>
    <dgm:pt modelId="{C81C23A7-B03C-4114-9A43-2C64CE791065}" type="pres">
      <dgm:prSet presAssocID="{8E629C40-1595-4783-A04E-BD42EF54C1C5}" presName="pictRect" presStyleLbl="node1" presStyleIdx="0" presStyleCnt="1" custLinFactNeighborX="-18802" custLinFactNeighborY="4710"/>
      <dgm:spPr>
        <a:blipFill>
          <a:blip xmlns:r="http://schemas.openxmlformats.org/officeDocument/2006/relationships" r:embed="rId1"/>
          <a:srcRect/>
          <a:stretch>
            <a:fillRect t="-22000" b="-22000"/>
          </a:stretch>
        </a:blipFill>
      </dgm:spPr>
    </dgm:pt>
    <dgm:pt modelId="{2D4BDD10-744F-4699-879C-AFB2D65C803B}" type="pres">
      <dgm:prSet presAssocID="{8E629C40-1595-4783-A04E-BD42EF54C1C5}" presName="textRect" presStyleLbl="revTx" presStyleIdx="0" presStyleCnt="1" custScaleX="126112" custScaleY="46044" custLinFactNeighborX="3710" custLinFactNeighborY="-13407">
        <dgm:presLayoutVars>
          <dgm:bulletEnabled val="1"/>
        </dgm:presLayoutVars>
      </dgm:prSet>
      <dgm:spPr/>
    </dgm:pt>
  </dgm:ptLst>
  <dgm:cxnLst>
    <dgm:cxn modelId="{3257021C-F8DD-4FAB-AF0F-9DEA298C7CA0}" srcId="{0894365C-114B-49D6-8656-ACE2A8F48B38}" destId="{8E629C40-1595-4783-A04E-BD42EF54C1C5}" srcOrd="0" destOrd="0" parTransId="{567E276A-B3BA-4758-8A92-E14B4AA8FCA8}" sibTransId="{12F18B87-F65E-4C48-AB86-72FEFEAA0A15}"/>
    <dgm:cxn modelId="{96EA363F-88F5-48E6-B5CD-B59DCBD324DA}" srcId="{8E629C40-1595-4783-A04E-BD42EF54C1C5}" destId="{D5638467-3E58-4C15-A4EE-53E0AADA7396}" srcOrd="0" destOrd="0" parTransId="{E146A66E-8284-4AAD-B91F-6E01A8574D90}" sibTransId="{B1C36E2D-6556-4F2B-99D8-C62C09444EF2}"/>
    <dgm:cxn modelId="{96A43C40-1033-498F-84D5-3A68391529A4}" type="presOf" srcId="{8E629C40-1595-4783-A04E-BD42EF54C1C5}" destId="{2D4BDD10-744F-4699-879C-AFB2D65C803B}" srcOrd="0" destOrd="0" presId="urn:microsoft.com/office/officeart/2005/8/layout/pList1"/>
    <dgm:cxn modelId="{3782B455-4053-40DD-831C-8897B055CDE3}" srcId="{8E629C40-1595-4783-A04E-BD42EF54C1C5}" destId="{60E43E86-4979-4799-935E-386005827B68}" srcOrd="1" destOrd="0" parTransId="{83E019FC-82EF-4E21-9F88-DAD654209966}" sibTransId="{91AB0503-9846-430A-B5FC-317BBE2EE442}"/>
    <dgm:cxn modelId="{061E8179-00AC-437E-BB97-D94CEF883597}" type="presOf" srcId="{0894365C-114B-49D6-8656-ACE2A8F48B38}" destId="{8B64B8C9-3C7C-4569-90F6-0AB1CB1300CA}" srcOrd="0" destOrd="0" presId="urn:microsoft.com/office/officeart/2005/8/layout/pList1"/>
    <dgm:cxn modelId="{2975825A-125C-4365-9E35-9F6680FB3DB7}" type="presOf" srcId="{60E43E86-4979-4799-935E-386005827B68}" destId="{2D4BDD10-744F-4699-879C-AFB2D65C803B}" srcOrd="0" destOrd="2" presId="urn:microsoft.com/office/officeart/2005/8/layout/pList1"/>
    <dgm:cxn modelId="{653ADEA4-BFE7-470D-B27B-C895466ABA87}" type="presOf" srcId="{D5638467-3E58-4C15-A4EE-53E0AADA7396}" destId="{2D4BDD10-744F-4699-879C-AFB2D65C803B}" srcOrd="0" destOrd="1" presId="urn:microsoft.com/office/officeart/2005/8/layout/pList1"/>
    <dgm:cxn modelId="{23D4DFEC-151E-4CE7-8F66-FC58C1F82EB3}" srcId="{8E629C40-1595-4783-A04E-BD42EF54C1C5}" destId="{8EE9ED6D-079B-4AF4-80D4-5D0996E94BE7}" srcOrd="2" destOrd="0" parTransId="{B736EB9E-65CC-4FD1-BE5C-A822EEF0D8BD}" sibTransId="{30724729-7B1B-45AA-98A1-06573F62B92A}"/>
    <dgm:cxn modelId="{8776E7F5-5886-4482-BC3D-645C5C014F2D}" type="presOf" srcId="{8EE9ED6D-079B-4AF4-80D4-5D0996E94BE7}" destId="{2D4BDD10-744F-4699-879C-AFB2D65C803B}" srcOrd="0" destOrd="3" presId="urn:microsoft.com/office/officeart/2005/8/layout/pList1"/>
    <dgm:cxn modelId="{9B1C7F8C-EE07-4BFE-8D32-288BB0400905}" type="presParOf" srcId="{8B64B8C9-3C7C-4569-90F6-0AB1CB1300CA}" destId="{429C9A27-F512-43B4-8A9C-4F5FEFE6F4C3}" srcOrd="0" destOrd="0" presId="urn:microsoft.com/office/officeart/2005/8/layout/pList1"/>
    <dgm:cxn modelId="{D2914DBD-357B-4C0D-A714-93C330341F5D}" type="presParOf" srcId="{429C9A27-F512-43B4-8A9C-4F5FEFE6F4C3}" destId="{C81C23A7-B03C-4114-9A43-2C64CE791065}" srcOrd="0" destOrd="0" presId="urn:microsoft.com/office/officeart/2005/8/layout/pList1"/>
    <dgm:cxn modelId="{C9767806-AB48-48A8-A990-D2C5FEC01950}" type="presParOf" srcId="{429C9A27-F512-43B4-8A9C-4F5FEFE6F4C3}" destId="{2D4BDD10-744F-4699-879C-AFB2D65C803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C23A7-B03C-4114-9A43-2C64CE791065}">
      <dsp:nvSpPr>
        <dsp:cNvPr id="0" name=""/>
        <dsp:cNvSpPr/>
      </dsp:nvSpPr>
      <dsp:spPr>
        <a:xfrm>
          <a:off x="0" y="71240"/>
          <a:ext cx="2168912" cy="1494380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DD10-744F-4699-879C-AFB2D65C803B}">
      <dsp:nvSpPr>
        <dsp:cNvPr id="0" name=""/>
        <dsp:cNvSpPr/>
      </dsp:nvSpPr>
      <dsp:spPr>
        <a:xfrm>
          <a:off x="136469" y="1597170"/>
          <a:ext cx="2305814" cy="37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MD.SHAMSUL ALAM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0242220005101424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</dsp:txBody>
      <dsp:txXfrm>
        <a:off x="136469" y="1597170"/>
        <a:ext cx="2305814" cy="370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C23A7-B03C-4114-9A43-2C64CE791065}">
      <dsp:nvSpPr>
        <dsp:cNvPr id="0" name=""/>
        <dsp:cNvSpPr/>
      </dsp:nvSpPr>
      <dsp:spPr>
        <a:xfrm>
          <a:off x="0" y="71240"/>
          <a:ext cx="2168912" cy="1494380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41000" b="-4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DD10-744F-4699-879C-AFB2D65C803B}">
      <dsp:nvSpPr>
        <dsp:cNvPr id="0" name=""/>
        <dsp:cNvSpPr/>
      </dsp:nvSpPr>
      <dsp:spPr>
        <a:xfrm>
          <a:off x="136469" y="1597170"/>
          <a:ext cx="2305814" cy="37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SADID AHMED TURJO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0242220005101437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</dsp:txBody>
      <dsp:txXfrm>
        <a:off x="136469" y="1597170"/>
        <a:ext cx="2305814" cy="370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C23A7-B03C-4114-9A43-2C64CE791065}">
      <dsp:nvSpPr>
        <dsp:cNvPr id="0" name=""/>
        <dsp:cNvSpPr/>
      </dsp:nvSpPr>
      <dsp:spPr>
        <a:xfrm>
          <a:off x="0" y="71240"/>
          <a:ext cx="2168912" cy="1494380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47000" b="-4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DD10-744F-4699-879C-AFB2D65C803B}">
      <dsp:nvSpPr>
        <dsp:cNvPr id="0" name=""/>
        <dsp:cNvSpPr/>
      </dsp:nvSpPr>
      <dsp:spPr>
        <a:xfrm>
          <a:off x="130093" y="1611686"/>
          <a:ext cx="2305814" cy="37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ARAFAT HOSSAIN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0242220005101415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</dsp:txBody>
      <dsp:txXfrm>
        <a:off x="130093" y="1611686"/>
        <a:ext cx="2305814" cy="370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C23A7-B03C-4114-9A43-2C64CE791065}">
      <dsp:nvSpPr>
        <dsp:cNvPr id="0" name=""/>
        <dsp:cNvSpPr/>
      </dsp:nvSpPr>
      <dsp:spPr>
        <a:xfrm>
          <a:off x="0" y="71240"/>
          <a:ext cx="2168912" cy="1494380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34000" b="-3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DD10-744F-4699-879C-AFB2D65C803B}">
      <dsp:nvSpPr>
        <dsp:cNvPr id="0" name=""/>
        <dsp:cNvSpPr/>
      </dsp:nvSpPr>
      <dsp:spPr>
        <a:xfrm>
          <a:off x="136469" y="1597170"/>
          <a:ext cx="2305814" cy="37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MARFI HASAN RAIHAN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0242220005101435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</dsp:txBody>
      <dsp:txXfrm>
        <a:off x="136469" y="1597170"/>
        <a:ext cx="2305814" cy="370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C23A7-B03C-4114-9A43-2C64CE791065}">
      <dsp:nvSpPr>
        <dsp:cNvPr id="0" name=""/>
        <dsp:cNvSpPr/>
      </dsp:nvSpPr>
      <dsp:spPr>
        <a:xfrm>
          <a:off x="0" y="72433"/>
          <a:ext cx="2166244" cy="1492542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2000" b="-2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DD10-744F-4699-879C-AFB2D65C803B}">
      <dsp:nvSpPr>
        <dsp:cNvPr id="0" name=""/>
        <dsp:cNvSpPr/>
      </dsp:nvSpPr>
      <dsp:spPr>
        <a:xfrm>
          <a:off x="1069" y="1603744"/>
          <a:ext cx="2731894" cy="370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JUBAYER MAHMUD SHOYEB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0242220005101408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/>
        </a:p>
      </dsp:txBody>
      <dsp:txXfrm>
        <a:off x="1069" y="1603744"/>
        <a:ext cx="2731894" cy="370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28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18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9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1873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63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0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9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82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8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4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51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9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0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0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0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6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06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E505-BEAA-418C-9D80-EEA0F1574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2"/>
            <a:ext cx="6824023" cy="332680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141279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E6C48C7F-6A63-4027-B272-8A2FA6DDD8C8}"/>
              </a:ext>
            </a:extLst>
          </p:cNvPr>
          <p:cNvSpPr txBox="1"/>
          <p:nvPr/>
        </p:nvSpPr>
        <p:spPr>
          <a:xfrm>
            <a:off x="3015342" y="130628"/>
            <a:ext cx="6861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E2B556-B900-4411-ADBB-8076A8FBFD8B}"/>
              </a:ext>
            </a:extLst>
          </p:cNvPr>
          <p:cNvSpPr txBox="1"/>
          <p:nvPr/>
        </p:nvSpPr>
        <p:spPr>
          <a:xfrm>
            <a:off x="3323773" y="1015998"/>
            <a:ext cx="59218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login/registration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for content update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contact form with data storage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UI enhancements (Dark mode + animations)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 implementation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to live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chat or chatbot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integration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 optimization</a:t>
            </a:r>
          </a:p>
        </p:txBody>
      </p:sp>
    </p:spTree>
    <p:extLst>
      <p:ext uri="{BB962C8B-B14F-4D97-AF65-F5344CB8AC3E}">
        <p14:creationId xmlns:p14="http://schemas.microsoft.com/office/powerpoint/2010/main" val="2355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E6C48C7F-6A63-4027-B272-8A2FA6DDD8C8}"/>
              </a:ext>
            </a:extLst>
          </p:cNvPr>
          <p:cNvSpPr txBox="1"/>
          <p:nvPr/>
        </p:nvSpPr>
        <p:spPr>
          <a:xfrm>
            <a:off x="4372427" y="159657"/>
            <a:ext cx="4016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E2B556-B900-4411-ADBB-8076A8FBFD8B}"/>
              </a:ext>
            </a:extLst>
          </p:cNvPr>
          <p:cNvSpPr txBox="1"/>
          <p:nvPr/>
        </p:nvSpPr>
        <p:spPr>
          <a:xfrm>
            <a:off x="1531257" y="1981198"/>
            <a:ext cx="9564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project successfully delivers a clean, modern, and responsive website for </a:t>
            </a:r>
            <a:r>
              <a:rPr lang="en-US" sz="2400" dirty="0" err="1"/>
              <a:t>NovaCorp</a:t>
            </a:r>
            <a:r>
              <a:rPr lang="en-US" sz="2400" dirty="0"/>
              <a:t> that clearly showcases IT services and provides a smooth user experience. It demonstrates strong front-end development skills and follows professional UI/UX design principles. The website meets all project objectives and creates a solid foundation for future enhancements such as backend integration and dynamic features.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8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0758-3488-4E9B-A1F7-7EFC5B4D3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02" y="1681921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4569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649E-0834-4E02-BA52-B6F4D9AA2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215" y="191036"/>
            <a:ext cx="9006835" cy="1478570"/>
          </a:xfrm>
        </p:spPr>
        <p:txBody>
          <a:bodyPr numCol="1">
            <a:normAutofit/>
          </a:bodyPr>
          <a:lstStyle/>
          <a:p>
            <a:pPr algn="ctr"/>
            <a:r>
              <a:rPr lang="en-US" b="1" dirty="0" err="1"/>
              <a:t>NovaCorp</a:t>
            </a:r>
            <a:r>
              <a:rPr lang="en-US" b="1" dirty="0"/>
              <a:t> – Modern Web &amp; IT Solutions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4DDB433-9473-49F3-BFD6-7515B640476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1980794"/>
              </p:ext>
            </p:extLst>
          </p:nvPr>
        </p:nvGraphicFramePr>
        <p:xfrm>
          <a:off x="1286302" y="1744523"/>
          <a:ext cx="2732964" cy="2083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C7FEE514-2382-4FEA-9C45-A538C16714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620492"/>
              </p:ext>
            </p:extLst>
          </p:nvPr>
        </p:nvGraphicFramePr>
        <p:xfrm>
          <a:off x="2987722" y="4135130"/>
          <a:ext cx="2732964" cy="2083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579AB062-7D83-403F-89D4-32A7AF2D94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090402"/>
              </p:ext>
            </p:extLst>
          </p:nvPr>
        </p:nvGraphicFramePr>
        <p:xfrm>
          <a:off x="8542361" y="1744523"/>
          <a:ext cx="2732964" cy="2083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FCADC146-CB24-4F4C-A054-679570392E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641290"/>
              </p:ext>
            </p:extLst>
          </p:nvPr>
        </p:nvGraphicFramePr>
        <p:xfrm>
          <a:off x="4914331" y="1744523"/>
          <a:ext cx="2732964" cy="2083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618DAA47-7E07-47D8-8F88-9FDBD1EC9A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759716"/>
              </p:ext>
            </p:extLst>
          </p:nvPr>
        </p:nvGraphicFramePr>
        <p:xfrm>
          <a:off x="6795449" y="4126062"/>
          <a:ext cx="2732964" cy="2083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18318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163D-AC7E-450F-AEA7-7CC6402C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386" y="570751"/>
            <a:ext cx="3724014" cy="127169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59ACD5-CF0E-434F-AB6C-E30E0309EB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9526" y="2456912"/>
            <a:ext cx="579847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NovaCorp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represents a modern digital agency that provides complete technology solutions to clients. This project aims to transform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NovaCorp’s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service offerings into a visually stunning and easy-to-navigate website. By combining clean UI, responsive design, and interactive elements, the website delivers a professional online presence that reflects the company’s technological capabilities.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9E59-F3A3-4B99-B603-DEFEC2BB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40621" y="2296690"/>
            <a:ext cx="3919081" cy="271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5FF1-CD90-4C68-84D7-14CBE54E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250" y="145143"/>
            <a:ext cx="6163064" cy="971446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06234B-5291-412F-9F05-08D1F91B26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68495" y="1440271"/>
            <a:ext cx="812693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a professional online presence for showcasing IT services.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clear platform to display multiple service categories in a structured manner.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user experience on older or non-responsive websites.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Difficulty for users to navigate and understand available services.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Weak branding due to inconsistent or outdated UI design.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ability for the fictional company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NovaCorp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to attract potential clients</a:t>
            </a:r>
          </a:p>
        </p:txBody>
      </p:sp>
    </p:spTree>
    <p:extLst>
      <p:ext uri="{BB962C8B-B14F-4D97-AF65-F5344CB8AC3E}">
        <p14:creationId xmlns:p14="http://schemas.microsoft.com/office/powerpoint/2010/main" val="133558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6AB403E-65AB-4C0A-8AC0-ADAA1242CCDC}"/>
              </a:ext>
            </a:extLst>
          </p:cNvPr>
          <p:cNvSpPr txBox="1"/>
          <p:nvPr/>
        </p:nvSpPr>
        <p:spPr>
          <a:xfrm>
            <a:off x="3900794" y="118678"/>
            <a:ext cx="6103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sp>
        <p:nvSpPr>
          <p:cNvPr id="24" name="Shape 14">
            <a:extLst>
              <a:ext uri="{FF2B5EF4-FFF2-40B4-BE49-F238E27FC236}">
                <a16:creationId xmlns:a16="http://schemas.microsoft.com/office/drawing/2014/main" id="{A33DDD56-B022-4F7A-A07B-76E226102033}"/>
              </a:ext>
            </a:extLst>
          </p:cNvPr>
          <p:cNvSpPr/>
          <p:nvPr/>
        </p:nvSpPr>
        <p:spPr>
          <a:xfrm>
            <a:off x="260888" y="1522109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25" name="Shape 15">
            <a:extLst>
              <a:ext uri="{FF2B5EF4-FFF2-40B4-BE49-F238E27FC236}">
                <a16:creationId xmlns:a16="http://schemas.microsoft.com/office/drawing/2014/main" id="{2D7FF799-C13C-4445-84C2-5032AADC7E3D}"/>
              </a:ext>
            </a:extLst>
          </p:cNvPr>
          <p:cNvSpPr/>
          <p:nvPr/>
        </p:nvSpPr>
        <p:spPr>
          <a:xfrm>
            <a:off x="1780027" y="1290561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E096D847-755D-424A-BF7E-E7CDD8B498B6}"/>
              </a:ext>
            </a:extLst>
          </p:cNvPr>
          <p:cNvSpPr/>
          <p:nvPr/>
        </p:nvSpPr>
        <p:spPr>
          <a:xfrm>
            <a:off x="2014642" y="1401571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</a:rPr>
              <a:t>1</a:t>
            </a:r>
            <a:endParaRPr lang="en-US" sz="2050" dirty="0"/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A2E20FA4-57BD-45BD-97C3-EBD6783D6B0B}"/>
              </a:ext>
            </a:extLst>
          </p:cNvPr>
          <p:cNvSpPr/>
          <p:nvPr/>
        </p:nvSpPr>
        <p:spPr>
          <a:xfrm>
            <a:off x="289587" y="1864134"/>
            <a:ext cx="4565111" cy="37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Develop a Modern and Responsive Website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18">
            <a:extLst>
              <a:ext uri="{FF2B5EF4-FFF2-40B4-BE49-F238E27FC236}">
                <a16:creationId xmlns:a16="http://schemas.microsoft.com/office/drawing/2014/main" id="{1F1AD4AF-AD24-4C93-B518-EBFAC98902AA}"/>
              </a:ext>
            </a:extLst>
          </p:cNvPr>
          <p:cNvSpPr/>
          <p:nvPr/>
        </p:nvSpPr>
        <p:spPr>
          <a:xfrm>
            <a:off x="324998" y="2220277"/>
            <a:ext cx="3712607" cy="114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To design and build a visually appealing, mobile-friendly website that adapts seamlessly to all screen sizes</a:t>
            </a:r>
            <a:endParaRPr lang="en-US" sz="1400" dirty="0"/>
          </a:p>
        </p:txBody>
      </p:sp>
      <p:sp>
        <p:nvSpPr>
          <p:cNvPr id="35" name="Text 28">
            <a:extLst>
              <a:ext uri="{FF2B5EF4-FFF2-40B4-BE49-F238E27FC236}">
                <a16:creationId xmlns:a16="http://schemas.microsoft.com/office/drawing/2014/main" id="{93DC2C2A-8FC2-401F-ADA1-C329771B93FA}"/>
              </a:ext>
            </a:extLst>
          </p:cNvPr>
          <p:cNvSpPr/>
          <p:nvPr/>
        </p:nvSpPr>
        <p:spPr>
          <a:xfrm>
            <a:off x="9205929" y="3971198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37" name="Shape 14">
            <a:extLst>
              <a:ext uri="{FF2B5EF4-FFF2-40B4-BE49-F238E27FC236}">
                <a16:creationId xmlns:a16="http://schemas.microsoft.com/office/drawing/2014/main" id="{DBADC443-9004-4B35-8896-28FF03EE05FB}"/>
              </a:ext>
            </a:extLst>
          </p:cNvPr>
          <p:cNvSpPr/>
          <p:nvPr/>
        </p:nvSpPr>
        <p:spPr>
          <a:xfrm>
            <a:off x="2147040" y="3971198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38" name="Shape 15">
            <a:extLst>
              <a:ext uri="{FF2B5EF4-FFF2-40B4-BE49-F238E27FC236}">
                <a16:creationId xmlns:a16="http://schemas.microsoft.com/office/drawing/2014/main" id="{4D7A70AD-4568-48ED-B657-072EFF581099}"/>
              </a:ext>
            </a:extLst>
          </p:cNvPr>
          <p:cNvSpPr/>
          <p:nvPr/>
        </p:nvSpPr>
        <p:spPr>
          <a:xfrm>
            <a:off x="3666179" y="3739650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377BF1B8-A3B7-448B-9467-A51281E54016}"/>
              </a:ext>
            </a:extLst>
          </p:cNvPr>
          <p:cNvSpPr/>
          <p:nvPr/>
        </p:nvSpPr>
        <p:spPr>
          <a:xfrm>
            <a:off x="3900794" y="3850660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</a:rPr>
              <a:t>4</a:t>
            </a:r>
            <a:endParaRPr lang="en-US" sz="2050" dirty="0"/>
          </a:p>
        </p:txBody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734B3EBD-B0A4-481D-9450-65E097C8E987}"/>
              </a:ext>
            </a:extLst>
          </p:cNvPr>
          <p:cNvSpPr/>
          <p:nvPr/>
        </p:nvSpPr>
        <p:spPr>
          <a:xfrm>
            <a:off x="4276047" y="1534860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41" name="Shape 15">
            <a:extLst>
              <a:ext uri="{FF2B5EF4-FFF2-40B4-BE49-F238E27FC236}">
                <a16:creationId xmlns:a16="http://schemas.microsoft.com/office/drawing/2014/main" id="{11999C32-32AC-4237-8D33-5F9D03D1D238}"/>
              </a:ext>
            </a:extLst>
          </p:cNvPr>
          <p:cNvSpPr/>
          <p:nvPr/>
        </p:nvSpPr>
        <p:spPr>
          <a:xfrm>
            <a:off x="5795186" y="1303312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42" name="Text 16">
            <a:extLst>
              <a:ext uri="{FF2B5EF4-FFF2-40B4-BE49-F238E27FC236}">
                <a16:creationId xmlns:a16="http://schemas.microsoft.com/office/drawing/2014/main" id="{ACAB9F25-027A-41DB-AC7B-19B4F52527C1}"/>
              </a:ext>
            </a:extLst>
          </p:cNvPr>
          <p:cNvSpPr/>
          <p:nvPr/>
        </p:nvSpPr>
        <p:spPr>
          <a:xfrm>
            <a:off x="6029801" y="1414322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</a:rPr>
              <a:t>2</a:t>
            </a:r>
            <a:endParaRPr lang="en-US" sz="2050" dirty="0"/>
          </a:p>
        </p:txBody>
      </p:sp>
      <p:sp>
        <p:nvSpPr>
          <p:cNvPr id="43" name="Shape 14">
            <a:extLst>
              <a:ext uri="{FF2B5EF4-FFF2-40B4-BE49-F238E27FC236}">
                <a16:creationId xmlns:a16="http://schemas.microsoft.com/office/drawing/2014/main" id="{EC0094CE-0379-4374-AD46-60BE409AD708}"/>
              </a:ext>
            </a:extLst>
          </p:cNvPr>
          <p:cNvSpPr/>
          <p:nvPr/>
        </p:nvSpPr>
        <p:spPr>
          <a:xfrm>
            <a:off x="8291206" y="1534860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44" name="Shape 15">
            <a:extLst>
              <a:ext uri="{FF2B5EF4-FFF2-40B4-BE49-F238E27FC236}">
                <a16:creationId xmlns:a16="http://schemas.microsoft.com/office/drawing/2014/main" id="{E222955B-61CF-4D60-BE89-DF4CD0C9EDF3}"/>
              </a:ext>
            </a:extLst>
          </p:cNvPr>
          <p:cNvSpPr/>
          <p:nvPr/>
        </p:nvSpPr>
        <p:spPr>
          <a:xfrm>
            <a:off x="9810345" y="1303312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45" name="Text 16">
            <a:extLst>
              <a:ext uri="{FF2B5EF4-FFF2-40B4-BE49-F238E27FC236}">
                <a16:creationId xmlns:a16="http://schemas.microsoft.com/office/drawing/2014/main" id="{430C04A0-0B10-43BF-A895-D6F034C1813A}"/>
              </a:ext>
            </a:extLst>
          </p:cNvPr>
          <p:cNvSpPr/>
          <p:nvPr/>
        </p:nvSpPr>
        <p:spPr>
          <a:xfrm>
            <a:off x="10044960" y="1414322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050" dirty="0"/>
          </a:p>
        </p:txBody>
      </p:sp>
      <p:sp>
        <p:nvSpPr>
          <p:cNvPr id="46" name="Shape 14">
            <a:extLst>
              <a:ext uri="{FF2B5EF4-FFF2-40B4-BE49-F238E27FC236}">
                <a16:creationId xmlns:a16="http://schemas.microsoft.com/office/drawing/2014/main" id="{63B4D281-3296-4102-ADA5-4111F3AA43DA}"/>
              </a:ext>
            </a:extLst>
          </p:cNvPr>
          <p:cNvSpPr/>
          <p:nvPr/>
        </p:nvSpPr>
        <p:spPr>
          <a:xfrm>
            <a:off x="6641697" y="3971198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47" name="Shape 15">
            <a:extLst>
              <a:ext uri="{FF2B5EF4-FFF2-40B4-BE49-F238E27FC236}">
                <a16:creationId xmlns:a16="http://schemas.microsoft.com/office/drawing/2014/main" id="{095E4D8E-D5CF-4C81-9E28-96710A195654}"/>
              </a:ext>
            </a:extLst>
          </p:cNvPr>
          <p:cNvSpPr/>
          <p:nvPr/>
        </p:nvSpPr>
        <p:spPr>
          <a:xfrm>
            <a:off x="8160836" y="3739650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48" name="Text 16">
            <a:extLst>
              <a:ext uri="{FF2B5EF4-FFF2-40B4-BE49-F238E27FC236}">
                <a16:creationId xmlns:a16="http://schemas.microsoft.com/office/drawing/2014/main" id="{CE212499-E3F4-416C-92A4-8F6220CD4891}"/>
              </a:ext>
            </a:extLst>
          </p:cNvPr>
          <p:cNvSpPr/>
          <p:nvPr/>
        </p:nvSpPr>
        <p:spPr>
          <a:xfrm>
            <a:off x="8395451" y="3850660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</a:rPr>
              <a:t>5</a:t>
            </a:r>
            <a:endParaRPr lang="en-US" sz="2050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A8D16B4-43C0-4777-98D5-72DE9C833C32}"/>
              </a:ext>
            </a:extLst>
          </p:cNvPr>
          <p:cNvSpPr/>
          <p:nvPr/>
        </p:nvSpPr>
        <p:spPr>
          <a:xfrm>
            <a:off x="2181301" y="4349773"/>
            <a:ext cx="35874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Apply Real-World Web Development Skills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 17">
            <a:extLst>
              <a:ext uri="{FF2B5EF4-FFF2-40B4-BE49-F238E27FC236}">
                <a16:creationId xmlns:a16="http://schemas.microsoft.com/office/drawing/2014/main" id="{4B5ECC0C-A67E-4D3A-915F-CF7F51D60D90}"/>
              </a:ext>
            </a:extLst>
          </p:cNvPr>
          <p:cNvSpPr/>
          <p:nvPr/>
        </p:nvSpPr>
        <p:spPr>
          <a:xfrm>
            <a:off x="8405005" y="1929431"/>
            <a:ext cx="35874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Improve User Experience (UX)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17">
            <a:extLst>
              <a:ext uri="{FF2B5EF4-FFF2-40B4-BE49-F238E27FC236}">
                <a16:creationId xmlns:a16="http://schemas.microsoft.com/office/drawing/2014/main" id="{E349EEE2-BCCB-4C26-B10B-6283D09709F0}"/>
              </a:ext>
            </a:extLst>
          </p:cNvPr>
          <p:cNvSpPr/>
          <p:nvPr/>
        </p:nvSpPr>
        <p:spPr>
          <a:xfrm>
            <a:off x="4573364" y="1966933"/>
            <a:ext cx="35874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Showcase Core IT Services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7B2E8B13-F29E-4F58-9A45-779C74A6A962}"/>
              </a:ext>
            </a:extLst>
          </p:cNvPr>
          <p:cNvSpPr/>
          <p:nvPr/>
        </p:nvSpPr>
        <p:spPr>
          <a:xfrm>
            <a:off x="6698093" y="4317636"/>
            <a:ext cx="35874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1600" b="1" dirty="0" err="1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Implement</a:t>
            </a:r>
            <a:r>
              <a:rPr lang="fr-FR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 Attractive UI/Visual </a:t>
            </a:r>
            <a:r>
              <a:rPr lang="fr-FR" sz="1600" b="1" dirty="0" err="1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Elements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 18">
            <a:extLst>
              <a:ext uri="{FF2B5EF4-FFF2-40B4-BE49-F238E27FC236}">
                <a16:creationId xmlns:a16="http://schemas.microsoft.com/office/drawing/2014/main" id="{E6AF7B72-4AEC-4FA6-B7E8-FB28F3EE4E0B}"/>
              </a:ext>
            </a:extLst>
          </p:cNvPr>
          <p:cNvSpPr/>
          <p:nvPr/>
        </p:nvSpPr>
        <p:spPr>
          <a:xfrm>
            <a:off x="6701394" y="4737399"/>
            <a:ext cx="3712607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To use professional graphics, icons, and color schemes that enhance the brand identity and improve engagement.</a:t>
            </a:r>
            <a:endParaRPr lang="en-US" sz="1400" dirty="0"/>
          </a:p>
        </p:txBody>
      </p:sp>
      <p:sp>
        <p:nvSpPr>
          <p:cNvPr id="57" name="Text 18">
            <a:extLst>
              <a:ext uri="{FF2B5EF4-FFF2-40B4-BE49-F238E27FC236}">
                <a16:creationId xmlns:a16="http://schemas.microsoft.com/office/drawing/2014/main" id="{3487D11A-8ACA-484C-A912-28BF3B47214B}"/>
              </a:ext>
            </a:extLst>
          </p:cNvPr>
          <p:cNvSpPr/>
          <p:nvPr/>
        </p:nvSpPr>
        <p:spPr>
          <a:xfrm>
            <a:off x="2181301" y="4676380"/>
            <a:ext cx="3712607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To utilize HTML, CSS, JavaScript, and modern design techniques to simulate an industry-standard IT company website</a:t>
            </a:r>
            <a:endParaRPr lang="en-US" sz="1400" dirty="0"/>
          </a:p>
        </p:txBody>
      </p:sp>
      <p:sp>
        <p:nvSpPr>
          <p:cNvPr id="58" name="Text 18">
            <a:extLst>
              <a:ext uri="{FF2B5EF4-FFF2-40B4-BE49-F238E27FC236}">
                <a16:creationId xmlns:a16="http://schemas.microsoft.com/office/drawing/2014/main" id="{E3CBDA37-B41F-4E00-81A3-E571ACA8BC85}"/>
              </a:ext>
            </a:extLst>
          </p:cNvPr>
          <p:cNvSpPr/>
          <p:nvPr/>
        </p:nvSpPr>
        <p:spPr>
          <a:xfrm>
            <a:off x="4578599" y="2286014"/>
            <a:ext cx="3712607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To present </a:t>
            </a:r>
            <a:r>
              <a:rPr lang="en-US" sz="1400" dirty="0" err="1">
                <a:latin typeface="Nobile" pitchFamily="34" charset="0"/>
                <a:ea typeface="Nobile" pitchFamily="34" charset="-122"/>
                <a:cs typeface="Nobile" pitchFamily="34" charset="-120"/>
              </a:rPr>
              <a:t>NovaCorp’s</a:t>
            </a: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 key services are a organized and user-friendly layout</a:t>
            </a:r>
            <a:r>
              <a:rPr lang="en-US" sz="1200" dirty="0"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200" dirty="0"/>
          </a:p>
        </p:txBody>
      </p:sp>
      <p:sp>
        <p:nvSpPr>
          <p:cNvPr id="59" name="Text 18">
            <a:extLst>
              <a:ext uri="{FF2B5EF4-FFF2-40B4-BE49-F238E27FC236}">
                <a16:creationId xmlns:a16="http://schemas.microsoft.com/office/drawing/2014/main" id="{4E67A1AE-FC70-4355-A715-E660B17EE79F}"/>
              </a:ext>
            </a:extLst>
          </p:cNvPr>
          <p:cNvSpPr/>
          <p:nvPr/>
        </p:nvSpPr>
        <p:spPr>
          <a:xfrm>
            <a:off x="8410530" y="2261969"/>
            <a:ext cx="3712607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To create an intuitive navigation flow that allows visitors to easily explore services and access essential information</a:t>
            </a:r>
            <a:r>
              <a:rPr lang="en-US" sz="1200" dirty="0"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919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4DE87656-F02D-40A9-B89B-80BC6A1DBCC5}"/>
              </a:ext>
            </a:extLst>
          </p:cNvPr>
          <p:cNvSpPr/>
          <p:nvPr/>
        </p:nvSpPr>
        <p:spPr>
          <a:xfrm>
            <a:off x="3251328" y="178287"/>
            <a:ext cx="6046470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b="1" dirty="0">
                <a:ea typeface="Fraunces Extra Bold" pitchFamily="34" charset="-122"/>
                <a:cs typeface="Fraunces Extra Bold" pitchFamily="34" charset="-120"/>
              </a:rPr>
              <a:t>CORE TECHNOLOGIES: HTML &amp; CSS</a:t>
            </a:r>
            <a:endParaRPr lang="en-US" sz="36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7EA39A93-077F-4207-9B7C-BA5C2BDE7DE4}"/>
              </a:ext>
            </a:extLst>
          </p:cNvPr>
          <p:cNvSpPr/>
          <p:nvPr/>
        </p:nvSpPr>
        <p:spPr>
          <a:xfrm>
            <a:off x="1235417" y="1183468"/>
            <a:ext cx="32446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ea typeface="Fraunces Extra Bold" pitchFamily="34" charset="-122"/>
                <a:cs typeface="Fraunces Extra Bold" pitchFamily="34" charset="-120"/>
              </a:rPr>
              <a:t>HTML: Page Structure Foundation</a:t>
            </a:r>
            <a:endParaRPr lang="en-US" sz="24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48BACB2-B366-48D9-83B4-241A99B3D9CC}"/>
              </a:ext>
            </a:extLst>
          </p:cNvPr>
          <p:cNvSpPr/>
          <p:nvPr/>
        </p:nvSpPr>
        <p:spPr>
          <a:xfrm>
            <a:off x="1235417" y="1522745"/>
            <a:ext cx="5237954" cy="137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latin typeface="Nobile" pitchFamily="34" charset="0"/>
                <a:ea typeface="Nobile" pitchFamily="34" charset="-122"/>
                <a:cs typeface="Nobile" pitchFamily="34" charset="-120"/>
              </a:rPr>
              <a:t>HTML is the backbone, meticulously organizing the content on each webpage. It defines headings, paragraphs, images, and links, forming the semantic structure of our site.</a:t>
            </a:r>
            <a:endParaRPr lang="en-US" sz="1600" dirty="0"/>
          </a:p>
        </p:txBody>
      </p:sp>
      <p:pic>
        <p:nvPicPr>
          <p:cNvPr id="10" name="Image 0">
            <a:extLst>
              <a:ext uri="{FF2B5EF4-FFF2-40B4-BE49-F238E27FC236}">
                <a16:creationId xmlns:a16="http://schemas.microsoft.com/office/drawing/2014/main" id="{27EDD77B-C533-4B95-82A0-808D7C15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1716" y="3118380"/>
            <a:ext cx="3719223" cy="2890606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082B9828-A351-467D-9599-95ECADBB4241}"/>
              </a:ext>
            </a:extLst>
          </p:cNvPr>
          <p:cNvSpPr/>
          <p:nvPr/>
        </p:nvSpPr>
        <p:spPr>
          <a:xfrm>
            <a:off x="7274889" y="1183468"/>
            <a:ext cx="283166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ea typeface="Fraunces Extra Bold" pitchFamily="34" charset="-122"/>
                <a:cs typeface="Fraunces Extra Bold" pitchFamily="34" charset="-120"/>
              </a:rPr>
              <a:t>CSS: Styling &amp; Layout Mastery</a:t>
            </a:r>
            <a:endParaRPr lang="en-US" sz="24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4161C1F2-E331-46D9-A195-D21BF7773DDE}"/>
              </a:ext>
            </a:extLst>
          </p:cNvPr>
          <p:cNvSpPr/>
          <p:nvPr/>
        </p:nvSpPr>
        <p:spPr>
          <a:xfrm>
            <a:off x="7261780" y="1522745"/>
            <a:ext cx="4545591" cy="1614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latin typeface="Nobile" pitchFamily="34" charset="0"/>
                <a:ea typeface="Nobile" pitchFamily="34" charset="-122"/>
                <a:cs typeface="Nobile" pitchFamily="34" charset="-120"/>
              </a:rPr>
              <a:t>CSS transforms raw HTML into a visually stunning experience. It dictates colors, fonts, spacing, responsive layouts, and the overall aesthetic, ensuring a polished and engaging look.</a:t>
            </a:r>
            <a:endParaRPr lang="en-US" sz="1600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E1115D23-4CF6-40C2-8E4D-7A61FE3E1B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5004" y="3090306"/>
            <a:ext cx="3588956" cy="29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3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0B9F-9EDF-4299-A02D-F8ABD5F3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046" y="0"/>
            <a:ext cx="3333211" cy="95779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service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60DDF-4A67-4C6F-980F-F071EA18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859" y="1008566"/>
            <a:ext cx="2356012" cy="2420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9581D-6A01-4433-9AC4-1C7255D1B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552" y="988160"/>
            <a:ext cx="2242934" cy="2440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7FBB7-E967-41EE-A056-5376732E5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342" y="3677060"/>
            <a:ext cx="2370325" cy="2614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F963A2-3047-4999-B7CB-F6909876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552" y="3596654"/>
            <a:ext cx="2262821" cy="2386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156ACA-778F-4B6F-998C-D7B0AB5F5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21" y="3778007"/>
            <a:ext cx="2503657" cy="2533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F3AF92-7A8A-48B6-9FF7-582DAA386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521" y="1005197"/>
            <a:ext cx="2503657" cy="24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2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925A-4DB9-46F8-994D-ED5F59F90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101" y="33939"/>
            <a:ext cx="4088928" cy="93126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71" name="Shape 14">
            <a:extLst>
              <a:ext uri="{FF2B5EF4-FFF2-40B4-BE49-F238E27FC236}">
                <a16:creationId xmlns:a16="http://schemas.microsoft.com/office/drawing/2014/main" id="{31CBF30C-29B9-4BD3-B849-5AC209339111}"/>
              </a:ext>
            </a:extLst>
          </p:cNvPr>
          <p:cNvSpPr/>
          <p:nvPr/>
        </p:nvSpPr>
        <p:spPr>
          <a:xfrm>
            <a:off x="260888" y="1522109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72" name="Shape 15">
            <a:extLst>
              <a:ext uri="{FF2B5EF4-FFF2-40B4-BE49-F238E27FC236}">
                <a16:creationId xmlns:a16="http://schemas.microsoft.com/office/drawing/2014/main" id="{5D501A0B-7E4D-46C6-9139-5E807CB2A88F}"/>
              </a:ext>
            </a:extLst>
          </p:cNvPr>
          <p:cNvSpPr/>
          <p:nvPr/>
        </p:nvSpPr>
        <p:spPr>
          <a:xfrm>
            <a:off x="1780027" y="1290561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73" name="Text 16">
            <a:extLst>
              <a:ext uri="{FF2B5EF4-FFF2-40B4-BE49-F238E27FC236}">
                <a16:creationId xmlns:a16="http://schemas.microsoft.com/office/drawing/2014/main" id="{8F61E683-DFC7-4D5B-870B-216731EBF40B}"/>
              </a:ext>
            </a:extLst>
          </p:cNvPr>
          <p:cNvSpPr/>
          <p:nvPr/>
        </p:nvSpPr>
        <p:spPr>
          <a:xfrm>
            <a:off x="2014642" y="1401571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</a:rPr>
              <a:t>1</a:t>
            </a:r>
            <a:endParaRPr lang="en-US" sz="2050" dirty="0"/>
          </a:p>
        </p:txBody>
      </p:sp>
      <p:sp>
        <p:nvSpPr>
          <p:cNvPr id="74" name="Text 17">
            <a:extLst>
              <a:ext uri="{FF2B5EF4-FFF2-40B4-BE49-F238E27FC236}">
                <a16:creationId xmlns:a16="http://schemas.microsoft.com/office/drawing/2014/main" id="{5AB18146-B42A-4942-A7D3-F9A1A2A15FA1}"/>
              </a:ext>
            </a:extLst>
          </p:cNvPr>
          <p:cNvSpPr/>
          <p:nvPr/>
        </p:nvSpPr>
        <p:spPr>
          <a:xfrm>
            <a:off x="369579" y="1907700"/>
            <a:ext cx="4565111" cy="37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Fully Responsive Design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 18">
            <a:extLst>
              <a:ext uri="{FF2B5EF4-FFF2-40B4-BE49-F238E27FC236}">
                <a16:creationId xmlns:a16="http://schemas.microsoft.com/office/drawing/2014/main" id="{37A6E85E-6BBE-43D2-A06A-5C1F1B2CEE6A}"/>
              </a:ext>
            </a:extLst>
          </p:cNvPr>
          <p:cNvSpPr/>
          <p:nvPr/>
        </p:nvSpPr>
        <p:spPr>
          <a:xfrm>
            <a:off x="324998" y="2220277"/>
            <a:ext cx="3712607" cy="1149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The website automatically adjusts its layout across all screen sizes-desktop, tablet, and mobile-ensuring a seamless user experience.</a:t>
            </a:r>
            <a:endParaRPr lang="en-US" sz="1400" dirty="0"/>
          </a:p>
        </p:txBody>
      </p:sp>
      <p:sp>
        <p:nvSpPr>
          <p:cNvPr id="76" name="Text 28">
            <a:extLst>
              <a:ext uri="{FF2B5EF4-FFF2-40B4-BE49-F238E27FC236}">
                <a16:creationId xmlns:a16="http://schemas.microsoft.com/office/drawing/2014/main" id="{F53BBBB6-4D7C-4D54-B915-9716F76A0D4E}"/>
              </a:ext>
            </a:extLst>
          </p:cNvPr>
          <p:cNvSpPr/>
          <p:nvPr/>
        </p:nvSpPr>
        <p:spPr>
          <a:xfrm>
            <a:off x="9205929" y="3971198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050" dirty="0"/>
          </a:p>
        </p:txBody>
      </p:sp>
      <p:sp>
        <p:nvSpPr>
          <p:cNvPr id="77" name="Shape 14">
            <a:extLst>
              <a:ext uri="{FF2B5EF4-FFF2-40B4-BE49-F238E27FC236}">
                <a16:creationId xmlns:a16="http://schemas.microsoft.com/office/drawing/2014/main" id="{91A5B477-8917-406F-ADEA-12EC47456F26}"/>
              </a:ext>
            </a:extLst>
          </p:cNvPr>
          <p:cNvSpPr/>
          <p:nvPr/>
        </p:nvSpPr>
        <p:spPr>
          <a:xfrm>
            <a:off x="2147040" y="3971198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78" name="Shape 15">
            <a:extLst>
              <a:ext uri="{FF2B5EF4-FFF2-40B4-BE49-F238E27FC236}">
                <a16:creationId xmlns:a16="http://schemas.microsoft.com/office/drawing/2014/main" id="{F2833289-6C9E-427E-8921-031ADF22B9C5}"/>
              </a:ext>
            </a:extLst>
          </p:cNvPr>
          <p:cNvSpPr/>
          <p:nvPr/>
        </p:nvSpPr>
        <p:spPr>
          <a:xfrm>
            <a:off x="3666179" y="3739650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79" name="Text 16">
            <a:extLst>
              <a:ext uri="{FF2B5EF4-FFF2-40B4-BE49-F238E27FC236}">
                <a16:creationId xmlns:a16="http://schemas.microsoft.com/office/drawing/2014/main" id="{AD7FCF65-FAA9-4BBD-9C57-2645364EB506}"/>
              </a:ext>
            </a:extLst>
          </p:cNvPr>
          <p:cNvSpPr/>
          <p:nvPr/>
        </p:nvSpPr>
        <p:spPr>
          <a:xfrm>
            <a:off x="3900794" y="3850660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</a:rPr>
              <a:t>4</a:t>
            </a:r>
            <a:endParaRPr lang="en-US" sz="2050" dirty="0"/>
          </a:p>
        </p:txBody>
      </p:sp>
      <p:sp>
        <p:nvSpPr>
          <p:cNvPr id="80" name="Shape 14">
            <a:extLst>
              <a:ext uri="{FF2B5EF4-FFF2-40B4-BE49-F238E27FC236}">
                <a16:creationId xmlns:a16="http://schemas.microsoft.com/office/drawing/2014/main" id="{8C46BEEA-1274-4A7E-87BE-58029C4B0A3A}"/>
              </a:ext>
            </a:extLst>
          </p:cNvPr>
          <p:cNvSpPr/>
          <p:nvPr/>
        </p:nvSpPr>
        <p:spPr>
          <a:xfrm>
            <a:off x="4276047" y="1534860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81" name="Shape 15">
            <a:extLst>
              <a:ext uri="{FF2B5EF4-FFF2-40B4-BE49-F238E27FC236}">
                <a16:creationId xmlns:a16="http://schemas.microsoft.com/office/drawing/2014/main" id="{F9A4CF2A-8EAB-44F6-9C55-CADE7ED45703}"/>
              </a:ext>
            </a:extLst>
          </p:cNvPr>
          <p:cNvSpPr/>
          <p:nvPr/>
        </p:nvSpPr>
        <p:spPr>
          <a:xfrm>
            <a:off x="5795186" y="1303312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82" name="Text 16">
            <a:extLst>
              <a:ext uri="{FF2B5EF4-FFF2-40B4-BE49-F238E27FC236}">
                <a16:creationId xmlns:a16="http://schemas.microsoft.com/office/drawing/2014/main" id="{CE84CE66-A1EE-448E-81EF-12FC18F520CD}"/>
              </a:ext>
            </a:extLst>
          </p:cNvPr>
          <p:cNvSpPr/>
          <p:nvPr/>
        </p:nvSpPr>
        <p:spPr>
          <a:xfrm>
            <a:off x="6029801" y="1414322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</a:rPr>
              <a:t>2</a:t>
            </a:r>
            <a:endParaRPr lang="en-US" sz="2050" dirty="0"/>
          </a:p>
        </p:txBody>
      </p:sp>
      <p:sp>
        <p:nvSpPr>
          <p:cNvPr id="83" name="Shape 14">
            <a:extLst>
              <a:ext uri="{FF2B5EF4-FFF2-40B4-BE49-F238E27FC236}">
                <a16:creationId xmlns:a16="http://schemas.microsoft.com/office/drawing/2014/main" id="{74E390DD-DBE1-4095-8AC8-9273762FF3F9}"/>
              </a:ext>
            </a:extLst>
          </p:cNvPr>
          <p:cNvSpPr/>
          <p:nvPr/>
        </p:nvSpPr>
        <p:spPr>
          <a:xfrm>
            <a:off x="8291206" y="1534860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84" name="Shape 15">
            <a:extLst>
              <a:ext uri="{FF2B5EF4-FFF2-40B4-BE49-F238E27FC236}">
                <a16:creationId xmlns:a16="http://schemas.microsoft.com/office/drawing/2014/main" id="{EC72B1A4-54B0-4054-8B5D-864CFEE31AC1}"/>
              </a:ext>
            </a:extLst>
          </p:cNvPr>
          <p:cNvSpPr/>
          <p:nvPr/>
        </p:nvSpPr>
        <p:spPr>
          <a:xfrm>
            <a:off x="9810345" y="1303312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85" name="Text 16">
            <a:extLst>
              <a:ext uri="{FF2B5EF4-FFF2-40B4-BE49-F238E27FC236}">
                <a16:creationId xmlns:a16="http://schemas.microsoft.com/office/drawing/2014/main" id="{0A955A11-AA10-449D-A92C-F1BACED60345}"/>
              </a:ext>
            </a:extLst>
          </p:cNvPr>
          <p:cNvSpPr/>
          <p:nvPr/>
        </p:nvSpPr>
        <p:spPr>
          <a:xfrm>
            <a:off x="10044960" y="1414322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050" dirty="0"/>
          </a:p>
        </p:txBody>
      </p:sp>
      <p:sp>
        <p:nvSpPr>
          <p:cNvPr id="86" name="Shape 14">
            <a:extLst>
              <a:ext uri="{FF2B5EF4-FFF2-40B4-BE49-F238E27FC236}">
                <a16:creationId xmlns:a16="http://schemas.microsoft.com/office/drawing/2014/main" id="{BB855559-BA3A-4B21-BBAD-E33A0CAB635E}"/>
              </a:ext>
            </a:extLst>
          </p:cNvPr>
          <p:cNvSpPr/>
          <p:nvPr/>
        </p:nvSpPr>
        <p:spPr>
          <a:xfrm>
            <a:off x="6641697" y="3971198"/>
            <a:ext cx="3772304" cy="198892"/>
          </a:xfrm>
          <a:prstGeom prst="roundRect">
            <a:avLst>
              <a:gd name="adj" fmla="val 162917"/>
            </a:avLst>
          </a:prstGeom>
          <a:solidFill>
            <a:srgbClr val="438951"/>
          </a:solidFill>
          <a:ln/>
        </p:spPr>
      </p:sp>
      <p:sp>
        <p:nvSpPr>
          <p:cNvPr id="87" name="Shape 15">
            <a:extLst>
              <a:ext uri="{FF2B5EF4-FFF2-40B4-BE49-F238E27FC236}">
                <a16:creationId xmlns:a16="http://schemas.microsoft.com/office/drawing/2014/main" id="{FFF96B6B-C645-46E7-8428-1EBA73160488}"/>
              </a:ext>
            </a:extLst>
          </p:cNvPr>
          <p:cNvSpPr/>
          <p:nvPr/>
        </p:nvSpPr>
        <p:spPr>
          <a:xfrm>
            <a:off x="8160836" y="3739650"/>
            <a:ext cx="661987" cy="661988"/>
          </a:xfrm>
          <a:prstGeom prst="roundRect">
            <a:avLst>
              <a:gd name="adj" fmla="val 138130"/>
            </a:avLst>
          </a:prstGeom>
          <a:solidFill>
            <a:srgbClr val="438951"/>
          </a:solidFill>
          <a:ln/>
        </p:spPr>
      </p:sp>
      <p:sp>
        <p:nvSpPr>
          <p:cNvPr id="88" name="Text 16">
            <a:extLst>
              <a:ext uri="{FF2B5EF4-FFF2-40B4-BE49-F238E27FC236}">
                <a16:creationId xmlns:a16="http://schemas.microsoft.com/office/drawing/2014/main" id="{D57A6F5C-C264-4961-9B82-138E6FB547A2}"/>
              </a:ext>
            </a:extLst>
          </p:cNvPr>
          <p:cNvSpPr/>
          <p:nvPr/>
        </p:nvSpPr>
        <p:spPr>
          <a:xfrm>
            <a:off x="8395451" y="3850660"/>
            <a:ext cx="443749" cy="506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Fraunces Extra Bold" pitchFamily="34" charset="0"/>
              </a:rPr>
              <a:t>5</a:t>
            </a:r>
            <a:endParaRPr lang="en-US" sz="2050" dirty="0"/>
          </a:p>
        </p:txBody>
      </p:sp>
      <p:sp>
        <p:nvSpPr>
          <p:cNvPr id="89" name="Text 17">
            <a:extLst>
              <a:ext uri="{FF2B5EF4-FFF2-40B4-BE49-F238E27FC236}">
                <a16:creationId xmlns:a16="http://schemas.microsoft.com/office/drawing/2014/main" id="{168C40F5-10D6-479D-B9E7-69758DE03804}"/>
              </a:ext>
            </a:extLst>
          </p:cNvPr>
          <p:cNvSpPr/>
          <p:nvPr/>
        </p:nvSpPr>
        <p:spPr>
          <a:xfrm>
            <a:off x="2181301" y="4349773"/>
            <a:ext cx="35874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Smooth User Experience (UX)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 17">
            <a:extLst>
              <a:ext uri="{FF2B5EF4-FFF2-40B4-BE49-F238E27FC236}">
                <a16:creationId xmlns:a16="http://schemas.microsoft.com/office/drawing/2014/main" id="{6ECDB048-81BF-46EB-A5A6-15AC1B8665AA}"/>
              </a:ext>
            </a:extLst>
          </p:cNvPr>
          <p:cNvSpPr/>
          <p:nvPr/>
        </p:nvSpPr>
        <p:spPr>
          <a:xfrm>
            <a:off x="8405005" y="1929431"/>
            <a:ext cx="35874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Intuitive Navigation Bar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 17">
            <a:extLst>
              <a:ext uri="{FF2B5EF4-FFF2-40B4-BE49-F238E27FC236}">
                <a16:creationId xmlns:a16="http://schemas.microsoft.com/office/drawing/2014/main" id="{C5B5AC5F-1102-47F0-8BD9-47A8AA1E5F68}"/>
              </a:ext>
            </a:extLst>
          </p:cNvPr>
          <p:cNvSpPr/>
          <p:nvPr/>
        </p:nvSpPr>
        <p:spPr>
          <a:xfrm>
            <a:off x="4573364" y="1966933"/>
            <a:ext cx="35874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Clean &amp; Modern User Interface (UI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 17">
            <a:extLst>
              <a:ext uri="{FF2B5EF4-FFF2-40B4-BE49-F238E27FC236}">
                <a16:creationId xmlns:a16="http://schemas.microsoft.com/office/drawing/2014/main" id="{965A3697-7A1D-48E6-BD83-A92BC89F1992}"/>
              </a:ext>
            </a:extLst>
          </p:cNvPr>
          <p:cNvSpPr/>
          <p:nvPr/>
        </p:nvSpPr>
        <p:spPr>
          <a:xfrm>
            <a:off x="6698093" y="4317636"/>
            <a:ext cx="35874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Fast </a:t>
            </a:r>
            <a:r>
              <a:rPr lang="fr-FR" sz="1600" b="1" dirty="0" err="1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Loading</a:t>
            </a:r>
            <a:r>
              <a:rPr lang="fr-FR" sz="1600" b="1" dirty="0"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 Performance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 18">
            <a:extLst>
              <a:ext uri="{FF2B5EF4-FFF2-40B4-BE49-F238E27FC236}">
                <a16:creationId xmlns:a16="http://schemas.microsoft.com/office/drawing/2014/main" id="{23AF8467-23E4-4EB2-B0DC-8F3321595879}"/>
              </a:ext>
            </a:extLst>
          </p:cNvPr>
          <p:cNvSpPr/>
          <p:nvPr/>
        </p:nvSpPr>
        <p:spPr>
          <a:xfrm>
            <a:off x="6701394" y="4737399"/>
            <a:ext cx="3712607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Lightweight design and optimized images ensure quick loading on both mobile and desktop devices.</a:t>
            </a:r>
            <a:endParaRPr lang="en-US" sz="1400" dirty="0"/>
          </a:p>
        </p:txBody>
      </p:sp>
      <p:sp>
        <p:nvSpPr>
          <p:cNvPr id="94" name="Text 18">
            <a:extLst>
              <a:ext uri="{FF2B5EF4-FFF2-40B4-BE49-F238E27FC236}">
                <a16:creationId xmlns:a16="http://schemas.microsoft.com/office/drawing/2014/main" id="{C293750B-5BC3-4F01-819B-106BA3CA1112}"/>
              </a:ext>
            </a:extLst>
          </p:cNvPr>
          <p:cNvSpPr/>
          <p:nvPr/>
        </p:nvSpPr>
        <p:spPr>
          <a:xfrm>
            <a:off x="2181301" y="4676380"/>
            <a:ext cx="3712607" cy="1384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Optimized layout structure, proper alignment, and readable content make browsing simple and pleasant for users.</a:t>
            </a:r>
            <a:endParaRPr lang="en-US" sz="1400" dirty="0"/>
          </a:p>
        </p:txBody>
      </p:sp>
      <p:sp>
        <p:nvSpPr>
          <p:cNvPr id="95" name="Text 18">
            <a:extLst>
              <a:ext uri="{FF2B5EF4-FFF2-40B4-BE49-F238E27FC236}">
                <a16:creationId xmlns:a16="http://schemas.microsoft.com/office/drawing/2014/main" id="{36EFD31E-2609-4AC1-8F4C-F8D1199387B2}"/>
              </a:ext>
            </a:extLst>
          </p:cNvPr>
          <p:cNvSpPr/>
          <p:nvPr/>
        </p:nvSpPr>
        <p:spPr>
          <a:xfrm>
            <a:off x="4578599" y="2286014"/>
            <a:ext cx="3712607" cy="1273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A visually appealing layout with consistent spacing, color schemes, icons, and typography that enhances brand identity and user engagement.</a:t>
            </a:r>
            <a:endParaRPr lang="en-US" sz="1200" dirty="0"/>
          </a:p>
        </p:txBody>
      </p:sp>
      <p:sp>
        <p:nvSpPr>
          <p:cNvPr id="96" name="Text 18">
            <a:extLst>
              <a:ext uri="{FF2B5EF4-FFF2-40B4-BE49-F238E27FC236}">
                <a16:creationId xmlns:a16="http://schemas.microsoft.com/office/drawing/2014/main" id="{4506F73D-72D5-4350-B5D1-30D28FA3D4A4}"/>
              </a:ext>
            </a:extLst>
          </p:cNvPr>
          <p:cNvSpPr/>
          <p:nvPr/>
        </p:nvSpPr>
        <p:spPr>
          <a:xfrm>
            <a:off x="8410530" y="2261969"/>
            <a:ext cx="3712607" cy="140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latin typeface="Nobile" pitchFamily="34" charset="0"/>
                <a:ea typeface="Nobile" pitchFamily="34" charset="-122"/>
                <a:cs typeface="Nobile" pitchFamily="34" charset="-120"/>
              </a:rPr>
              <a:t>A simple and structured navigation menu that allows users to quickly access Home, Services, About, Portfolio, and Contact pages.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926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6DE2-C7D6-4F79-895C-587E46A9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333" y="72608"/>
            <a:ext cx="7111467" cy="76922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208B5-F76C-4117-A9EC-D4D4CA03A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57" y="1142094"/>
            <a:ext cx="4498078" cy="245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2C789-5A08-41BB-9C1C-5AC47FCB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1111602"/>
            <a:ext cx="4683580" cy="2563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3C8238-F5B9-48D8-BB29-984B5804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57" y="3892551"/>
            <a:ext cx="4493147" cy="2450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37AD6-A738-40EA-BC5A-089C90FF3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066" y="3945312"/>
            <a:ext cx="4600763" cy="24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9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274</TotalTime>
  <Words>596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Fraunces Extra Bold</vt:lpstr>
      <vt:lpstr>Nobile</vt:lpstr>
      <vt:lpstr>Times New Roman</vt:lpstr>
      <vt:lpstr>Tw Cen MT</vt:lpstr>
      <vt:lpstr>Wingdings</vt:lpstr>
      <vt:lpstr>Circuit</vt:lpstr>
      <vt:lpstr>welcome</vt:lpstr>
      <vt:lpstr>NovaCorp – Modern Web &amp; IT Solutions </vt:lpstr>
      <vt:lpstr>Introduction</vt:lpstr>
      <vt:lpstr>Problem Statement</vt:lpstr>
      <vt:lpstr>PowerPoint Presentation</vt:lpstr>
      <vt:lpstr>PowerPoint Presentation</vt:lpstr>
      <vt:lpstr>Key service</vt:lpstr>
      <vt:lpstr>KEY FEATURES</vt:lpstr>
      <vt:lpstr>USER INTERFACE OVERVIEW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Shamsul Alam</dc:creator>
  <cp:lastModifiedBy>USER</cp:lastModifiedBy>
  <cp:revision>19</cp:revision>
  <dcterms:created xsi:type="dcterms:W3CDTF">2025-08-15T14:56:33Z</dcterms:created>
  <dcterms:modified xsi:type="dcterms:W3CDTF">2025-12-09T05:09:58Z</dcterms:modified>
</cp:coreProperties>
</file>